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723" r:id="rId2"/>
  </p:sldMasterIdLst>
  <p:notesMasterIdLst>
    <p:notesMasterId r:id="rId33"/>
  </p:notesMasterIdLst>
  <p:sldIdLst>
    <p:sldId id="325" r:id="rId3"/>
    <p:sldId id="326" r:id="rId4"/>
    <p:sldId id="327" r:id="rId5"/>
    <p:sldId id="328" r:id="rId6"/>
    <p:sldId id="329" r:id="rId7"/>
    <p:sldId id="330" r:id="rId8"/>
    <p:sldId id="331" r:id="rId9"/>
    <p:sldId id="332" r:id="rId10"/>
    <p:sldId id="335" r:id="rId11"/>
    <p:sldId id="336" r:id="rId12"/>
    <p:sldId id="337" r:id="rId13"/>
    <p:sldId id="338" r:id="rId14"/>
    <p:sldId id="339" r:id="rId15"/>
    <p:sldId id="340" r:id="rId16"/>
    <p:sldId id="341" r:id="rId17"/>
    <p:sldId id="342" r:id="rId18"/>
    <p:sldId id="343" r:id="rId19"/>
    <p:sldId id="344" r:id="rId20"/>
    <p:sldId id="345" r:id="rId21"/>
    <p:sldId id="346" r:id="rId22"/>
    <p:sldId id="347" r:id="rId23"/>
    <p:sldId id="348" r:id="rId24"/>
    <p:sldId id="349" r:id="rId25"/>
    <p:sldId id="350" r:id="rId26"/>
    <p:sldId id="351" r:id="rId27"/>
    <p:sldId id="352" r:id="rId28"/>
    <p:sldId id="353" r:id="rId29"/>
    <p:sldId id="356" r:id="rId30"/>
    <p:sldId id="354" r:id="rId31"/>
    <p:sldId id="355" r:id="rId32"/>
  </p:sldIdLst>
  <p:sldSz cx="9144000" cy="6858000" type="screen4x3"/>
  <p:notesSz cx="6858000" cy="9144000"/>
  <p:defaultTextStyle>
    <a:defPPr>
      <a:defRPr lang="en"/>
    </a:defPPr>
    <a:lvl1pPr algn="l" rtl="0" eaLnBrk="0" fontAlgn="base" hangingPunct="0">
      <a:spcBef>
        <a:spcPct val="0"/>
      </a:spcBef>
      <a:spcAft>
        <a:spcPct val="0"/>
      </a:spcAft>
      <a:defRPr kumimoji="1" sz="3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3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3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3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32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32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32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32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3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788" autoAdjust="0"/>
    <p:restoredTop sz="94660"/>
  </p:normalViewPr>
  <p:slideViewPr>
    <p:cSldViewPr>
      <p:cViewPr varScale="1">
        <p:scale>
          <a:sx n="74" d="100"/>
          <a:sy n="74" d="100"/>
        </p:scale>
        <p:origin x="1133"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02" name="Rectangle 2">
            <a:extLst>
              <a:ext uri="{FF2B5EF4-FFF2-40B4-BE49-F238E27FC236}">
                <a16:creationId xmlns:a16="http://schemas.microsoft.com/office/drawing/2014/main" id="{799BDD08-3D28-DA98-8CBB-8E72DF2735E0}"/>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kumimoji="0" sz="1200">
                <a:latin typeface="Arial" panose="020B0604020202020204" pitchFamily="34" charset="0"/>
              </a:defRPr>
            </a:lvl1pPr>
          </a:lstStyle>
          <a:p>
            <a:pPr>
              <a:defRPr/>
            </a:pPr>
            <a:endParaRPr lang="ru-RU" altLang="ru-RU"/>
          </a:p>
        </p:txBody>
      </p:sp>
      <p:sp>
        <p:nvSpPr>
          <p:cNvPr id="153603" name="Rectangle 3">
            <a:extLst>
              <a:ext uri="{FF2B5EF4-FFF2-40B4-BE49-F238E27FC236}">
                <a16:creationId xmlns:a16="http://schemas.microsoft.com/office/drawing/2014/main" id="{80BBE38B-5860-FEC4-7E3A-BBA9EEA613D1}"/>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kumimoji="0" sz="1200">
                <a:latin typeface="Arial" panose="020B0604020202020204" pitchFamily="34" charset="0"/>
              </a:defRPr>
            </a:lvl1pPr>
          </a:lstStyle>
          <a:p>
            <a:pPr>
              <a:defRPr/>
            </a:pPr>
            <a:endParaRPr lang="ru-RU" altLang="ru-RU"/>
          </a:p>
        </p:txBody>
      </p:sp>
      <p:sp>
        <p:nvSpPr>
          <p:cNvPr id="4100" name="Rectangle 4">
            <a:extLst>
              <a:ext uri="{FF2B5EF4-FFF2-40B4-BE49-F238E27FC236}">
                <a16:creationId xmlns:a16="http://schemas.microsoft.com/office/drawing/2014/main" id="{30C8F1D3-CB42-D886-FE00-0D3133A9A95A}"/>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3605" name="Rectangle 5">
            <a:extLst>
              <a:ext uri="{FF2B5EF4-FFF2-40B4-BE49-F238E27FC236}">
                <a16:creationId xmlns:a16="http://schemas.microsoft.com/office/drawing/2014/main" id="{5CC8F6AA-FB34-AD43-823F-A7599F48FF0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ru-RU" altLang="ru-RU" noProof="0"/>
              <a:t>Образец текста</a:t>
            </a:r>
          </a:p>
          <a:p>
            <a:pPr lvl="1"/>
            <a:r>
              <a:rPr lang="ru-RU" altLang="ru-RU" noProof="0"/>
              <a:t>Второй уровень</a:t>
            </a:r>
          </a:p>
          <a:p>
            <a:pPr lvl="2"/>
            <a:r>
              <a:rPr lang="ru-RU" altLang="ru-RU" noProof="0"/>
              <a:t>Третий уровень</a:t>
            </a:r>
          </a:p>
          <a:p>
            <a:pPr lvl="3"/>
            <a:r>
              <a:rPr lang="ru-RU" altLang="ru-RU" noProof="0"/>
              <a:t>Четвертый уровень</a:t>
            </a:r>
          </a:p>
          <a:p>
            <a:pPr lvl="4"/>
            <a:r>
              <a:rPr lang="ru-RU" altLang="ru-RU" noProof="0"/>
              <a:t>Пятый уровень</a:t>
            </a:r>
          </a:p>
        </p:txBody>
      </p:sp>
      <p:sp>
        <p:nvSpPr>
          <p:cNvPr id="153606" name="Rectangle 6">
            <a:extLst>
              <a:ext uri="{FF2B5EF4-FFF2-40B4-BE49-F238E27FC236}">
                <a16:creationId xmlns:a16="http://schemas.microsoft.com/office/drawing/2014/main" id="{6DEF9CD3-34AB-3C07-B203-038637CA0DF5}"/>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kumimoji="0" sz="1200">
                <a:latin typeface="Arial" panose="020B0604020202020204" pitchFamily="34" charset="0"/>
              </a:defRPr>
            </a:lvl1pPr>
          </a:lstStyle>
          <a:p>
            <a:pPr>
              <a:defRPr/>
            </a:pPr>
            <a:endParaRPr lang="ru-RU" altLang="ru-RU"/>
          </a:p>
        </p:txBody>
      </p:sp>
      <p:sp>
        <p:nvSpPr>
          <p:cNvPr id="153607" name="Rectangle 7">
            <a:extLst>
              <a:ext uri="{FF2B5EF4-FFF2-40B4-BE49-F238E27FC236}">
                <a16:creationId xmlns:a16="http://schemas.microsoft.com/office/drawing/2014/main" id="{224BE417-8870-38A7-BEDC-1D2D7B3C0EDE}"/>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kumimoji="0" sz="1200" smtClean="0">
                <a:latin typeface="Arial" panose="020B0604020202020204" pitchFamily="34" charset="0"/>
              </a:defRPr>
            </a:lvl1pPr>
          </a:lstStyle>
          <a:p>
            <a:pPr>
              <a:defRPr/>
            </a:pPr>
            <a:fld id="{8B486526-B7DE-40F0-A3A3-0B8F964DCFDE}"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C9C08661-1FC3-A736-A42A-5DE921F6087A}"/>
              </a:ext>
            </a:extLst>
          </p:cNvPr>
          <p:cNvGrpSpPr>
            <a:grpSpLocks/>
          </p:cNvGrpSpPr>
          <p:nvPr/>
        </p:nvGrpSpPr>
        <p:grpSpPr bwMode="auto">
          <a:xfrm>
            <a:off x="177800" y="230188"/>
            <a:ext cx="203200" cy="6503987"/>
            <a:chOff x="112" y="145"/>
            <a:chExt cx="128" cy="4097"/>
          </a:xfrm>
        </p:grpSpPr>
        <p:sp>
          <p:nvSpPr>
            <p:cNvPr id="3" name="Rectangle 5">
              <a:extLst>
                <a:ext uri="{FF2B5EF4-FFF2-40B4-BE49-F238E27FC236}">
                  <a16:creationId xmlns:a16="http://schemas.microsoft.com/office/drawing/2014/main" id="{7F62D681-3939-5A4B-4205-2BF46F930C71}"/>
                </a:ext>
              </a:extLst>
            </p:cNvPr>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sp>
          <p:nvSpPr>
            <p:cNvPr id="4" name="Rectangle 6">
              <a:extLst>
                <a:ext uri="{FF2B5EF4-FFF2-40B4-BE49-F238E27FC236}">
                  <a16:creationId xmlns:a16="http://schemas.microsoft.com/office/drawing/2014/main" id="{75F9402D-3934-789C-DD8D-4A13576B7EF1}"/>
                </a:ext>
              </a:extLst>
            </p:cNvPr>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algn="ctr" eaLnBrk="1" hangingPunct="1">
                <a:defRPr/>
              </a:pPr>
              <a:endParaRPr kumimoji="0" lang="ru-RU" altLang="ru-RU" sz="2400"/>
            </a:p>
          </p:txBody>
        </p:sp>
      </p:grpSp>
      <p:grpSp>
        <p:nvGrpSpPr>
          <p:cNvPr id="5" name="Group 7">
            <a:extLst>
              <a:ext uri="{FF2B5EF4-FFF2-40B4-BE49-F238E27FC236}">
                <a16:creationId xmlns:a16="http://schemas.microsoft.com/office/drawing/2014/main" id="{FB0FBC93-2633-80B1-DC66-50D9B9C5AF24}"/>
              </a:ext>
            </a:extLst>
          </p:cNvPr>
          <p:cNvGrpSpPr>
            <a:grpSpLocks/>
          </p:cNvGrpSpPr>
          <p:nvPr/>
        </p:nvGrpSpPr>
        <p:grpSpPr bwMode="auto">
          <a:xfrm>
            <a:off x="8793163" y="220663"/>
            <a:ext cx="198437" cy="6408737"/>
            <a:chOff x="5539" y="139"/>
            <a:chExt cx="125" cy="4037"/>
          </a:xfrm>
        </p:grpSpPr>
        <p:sp>
          <p:nvSpPr>
            <p:cNvPr id="6" name="Rectangle 8">
              <a:extLst>
                <a:ext uri="{FF2B5EF4-FFF2-40B4-BE49-F238E27FC236}">
                  <a16:creationId xmlns:a16="http://schemas.microsoft.com/office/drawing/2014/main" id="{51CDB7D3-21F8-153D-5351-5CDCFC948F2C}"/>
                </a:ext>
              </a:extLst>
            </p:cNvPr>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sp>
          <p:nvSpPr>
            <p:cNvPr id="7" name="Rectangle 9">
              <a:extLst>
                <a:ext uri="{FF2B5EF4-FFF2-40B4-BE49-F238E27FC236}">
                  <a16:creationId xmlns:a16="http://schemas.microsoft.com/office/drawing/2014/main" id="{20B0A569-E7A4-7182-158F-290BBA07AC71}"/>
                </a:ext>
              </a:extLst>
            </p:cNvPr>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grpSp>
      <p:grpSp>
        <p:nvGrpSpPr>
          <p:cNvPr id="8" name="Group 10">
            <a:extLst>
              <a:ext uri="{FF2B5EF4-FFF2-40B4-BE49-F238E27FC236}">
                <a16:creationId xmlns:a16="http://schemas.microsoft.com/office/drawing/2014/main" id="{648E9978-C9DB-24D7-AC1C-36C29341C865}"/>
              </a:ext>
            </a:extLst>
          </p:cNvPr>
          <p:cNvGrpSpPr>
            <a:grpSpLocks/>
          </p:cNvGrpSpPr>
          <p:nvPr/>
        </p:nvGrpSpPr>
        <p:grpSpPr bwMode="auto">
          <a:xfrm>
            <a:off x="412750" y="6477000"/>
            <a:ext cx="8686800" cy="228600"/>
            <a:chOff x="260" y="4080"/>
            <a:chExt cx="5472" cy="144"/>
          </a:xfrm>
        </p:grpSpPr>
        <p:sp>
          <p:nvSpPr>
            <p:cNvPr id="9" name="Rectangle 11">
              <a:extLst>
                <a:ext uri="{FF2B5EF4-FFF2-40B4-BE49-F238E27FC236}">
                  <a16:creationId xmlns:a16="http://schemas.microsoft.com/office/drawing/2014/main" id="{A572DC22-07CD-685A-FE41-FA25AB6AD988}"/>
                </a:ext>
              </a:extLst>
            </p:cNvPr>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sp>
          <p:nvSpPr>
            <p:cNvPr id="10" name="Rectangle 12">
              <a:extLst>
                <a:ext uri="{FF2B5EF4-FFF2-40B4-BE49-F238E27FC236}">
                  <a16:creationId xmlns:a16="http://schemas.microsoft.com/office/drawing/2014/main" id="{929F041B-60FD-28FA-7E7A-51BB517F4829}"/>
                </a:ext>
              </a:extLst>
            </p:cNvPr>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grpSp>
      <p:grpSp>
        <p:nvGrpSpPr>
          <p:cNvPr id="11" name="Group 13">
            <a:extLst>
              <a:ext uri="{FF2B5EF4-FFF2-40B4-BE49-F238E27FC236}">
                <a16:creationId xmlns:a16="http://schemas.microsoft.com/office/drawing/2014/main" id="{78C366DA-7E22-5886-F622-F6A3F9C8C844}"/>
              </a:ext>
            </a:extLst>
          </p:cNvPr>
          <p:cNvGrpSpPr>
            <a:grpSpLocks/>
          </p:cNvGrpSpPr>
          <p:nvPr/>
        </p:nvGrpSpPr>
        <p:grpSpPr bwMode="auto">
          <a:xfrm>
            <a:off x="76200" y="176213"/>
            <a:ext cx="8745538" cy="161925"/>
            <a:chOff x="48" y="111"/>
            <a:chExt cx="5509" cy="102"/>
          </a:xfrm>
        </p:grpSpPr>
        <p:sp>
          <p:nvSpPr>
            <p:cNvPr id="12" name="Rectangle 14">
              <a:extLst>
                <a:ext uri="{FF2B5EF4-FFF2-40B4-BE49-F238E27FC236}">
                  <a16:creationId xmlns:a16="http://schemas.microsoft.com/office/drawing/2014/main" id="{3E884C47-8040-4CDA-6200-2FE29E2A61F6}"/>
                </a:ext>
              </a:extLst>
            </p:cNvPr>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sp>
          <p:nvSpPr>
            <p:cNvPr id="13" name="Rectangle 15">
              <a:extLst>
                <a:ext uri="{FF2B5EF4-FFF2-40B4-BE49-F238E27FC236}">
                  <a16:creationId xmlns:a16="http://schemas.microsoft.com/office/drawing/2014/main" id="{B5135035-BB0E-1B6A-6B3E-4DBD53C0D7CF}"/>
                </a:ext>
              </a:extLst>
            </p:cNvPr>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grpSp>
      <p:sp>
        <p:nvSpPr>
          <p:cNvPr id="79874" name="Rectangle 2"/>
          <p:cNvSpPr>
            <a:spLocks noGrp="1" noChangeArrowheads="1"/>
          </p:cNvSpPr>
          <p:nvPr>
            <p:ph type="ctrTitle"/>
          </p:nvPr>
        </p:nvSpPr>
        <p:spPr>
          <a:xfrm>
            <a:off x="685800" y="1219200"/>
            <a:ext cx="7772400" cy="1143000"/>
          </a:xfrm>
        </p:spPr>
        <p:txBody>
          <a:bodyPr anchorCtr="1"/>
          <a:lstStyle>
            <a:lvl1pPr>
              <a:defRPr sz="4000">
                <a:solidFill>
                  <a:schemeClr val="tx1"/>
                </a:solidFill>
              </a:defRPr>
            </a:lvl1pPr>
          </a:lstStyle>
          <a:p>
            <a:pPr lvl="0"/>
            <a:r>
              <a:rPr lang="ru-RU" altLang="ru-RU" noProof="0"/>
              <a:t>Образец заголовка</a:t>
            </a:r>
          </a:p>
        </p:txBody>
      </p:sp>
      <p:sp>
        <p:nvSpPr>
          <p:cNvPr id="79875" name="Rectangle 3"/>
          <p:cNvSpPr>
            <a:spLocks noGrp="1" noChangeArrowheads="1"/>
          </p:cNvSpPr>
          <p:nvPr>
            <p:ph type="subTitle" idx="1"/>
          </p:nvPr>
        </p:nvSpPr>
        <p:spPr>
          <a:xfrm>
            <a:off x="1371600" y="2667000"/>
            <a:ext cx="6400800" cy="1752600"/>
          </a:xfrm>
        </p:spPr>
        <p:txBody>
          <a:bodyPr/>
          <a:lstStyle>
            <a:lvl1pPr marL="0" indent="0" algn="ctr">
              <a:buFontTx/>
              <a:buNone/>
              <a:defRPr sz="2800"/>
            </a:lvl1pPr>
          </a:lstStyle>
          <a:p>
            <a:pPr lvl="0"/>
            <a:r>
              <a:rPr lang="ru-RU" altLang="ru-RU" noProof="0"/>
              <a:t>Образец подзаголовка</a:t>
            </a:r>
          </a:p>
        </p:txBody>
      </p:sp>
      <p:sp>
        <p:nvSpPr>
          <p:cNvPr id="14" name="Rectangle 16">
            <a:extLst>
              <a:ext uri="{FF2B5EF4-FFF2-40B4-BE49-F238E27FC236}">
                <a16:creationId xmlns:a16="http://schemas.microsoft.com/office/drawing/2014/main" id="{1765CCD2-261C-71D1-06B7-833B05123982}"/>
              </a:ext>
            </a:extLst>
          </p:cNvPr>
          <p:cNvSpPr>
            <a:spLocks noGrp="1" noChangeArrowheads="1"/>
          </p:cNvSpPr>
          <p:nvPr>
            <p:ph type="dt" sz="half" idx="10"/>
          </p:nvPr>
        </p:nvSpPr>
        <p:spPr/>
        <p:txBody>
          <a:bodyPr/>
          <a:lstStyle>
            <a:lvl1pPr>
              <a:defRPr/>
            </a:lvl1pPr>
          </a:lstStyle>
          <a:p>
            <a:pPr>
              <a:defRPr/>
            </a:pPr>
            <a:endParaRPr lang="ru-RU" altLang="ru-RU"/>
          </a:p>
        </p:txBody>
      </p:sp>
      <p:sp>
        <p:nvSpPr>
          <p:cNvPr id="15" name="Rectangle 17">
            <a:extLst>
              <a:ext uri="{FF2B5EF4-FFF2-40B4-BE49-F238E27FC236}">
                <a16:creationId xmlns:a16="http://schemas.microsoft.com/office/drawing/2014/main" id="{F8CED8EB-7470-84A3-7AC5-A6D44740DC24}"/>
              </a:ext>
            </a:extLst>
          </p:cNvPr>
          <p:cNvSpPr>
            <a:spLocks noGrp="1" noChangeArrowheads="1"/>
          </p:cNvSpPr>
          <p:nvPr>
            <p:ph type="ftr" sz="quarter" idx="11"/>
          </p:nvPr>
        </p:nvSpPr>
        <p:spPr/>
        <p:txBody>
          <a:bodyPr/>
          <a:lstStyle>
            <a:lvl1pPr>
              <a:defRPr/>
            </a:lvl1pPr>
          </a:lstStyle>
          <a:p>
            <a:pPr>
              <a:defRPr/>
            </a:pPr>
            <a:endParaRPr lang="ru-RU" altLang="ru-RU"/>
          </a:p>
        </p:txBody>
      </p:sp>
      <p:sp>
        <p:nvSpPr>
          <p:cNvPr id="16" name="Rectangle 18">
            <a:extLst>
              <a:ext uri="{FF2B5EF4-FFF2-40B4-BE49-F238E27FC236}">
                <a16:creationId xmlns:a16="http://schemas.microsoft.com/office/drawing/2014/main" id="{355778F6-0D58-86A4-3BDB-1A1A686B4362}"/>
              </a:ext>
            </a:extLst>
          </p:cNvPr>
          <p:cNvSpPr>
            <a:spLocks noGrp="1" noChangeArrowheads="1"/>
          </p:cNvSpPr>
          <p:nvPr>
            <p:ph type="sldNum" sz="quarter" idx="12"/>
          </p:nvPr>
        </p:nvSpPr>
        <p:spPr/>
        <p:txBody>
          <a:bodyPr/>
          <a:lstStyle>
            <a:lvl1pPr>
              <a:defRPr smtClean="0"/>
            </a:lvl1pPr>
          </a:lstStyle>
          <a:p>
            <a:pPr>
              <a:defRPr/>
            </a:pPr>
            <a:fld id="{3D55312C-4776-4371-93AE-71EAA268A016}" type="slidenum">
              <a:rPr lang="ru-RU" altLang="ru-RU"/>
              <a:pPr>
                <a:defRPr/>
              </a:pPr>
              <a:t>‹#›</a:t>
            </a:fld>
            <a:endParaRPr lang="ru-RU" altLang="ru-RU"/>
          </a:p>
        </p:txBody>
      </p:sp>
    </p:spTree>
    <p:extLst>
      <p:ext uri="{BB962C8B-B14F-4D97-AF65-F5344CB8AC3E}">
        <p14:creationId xmlns:p14="http://schemas.microsoft.com/office/powerpoint/2010/main" val="3936422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0-#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500" fill="hold"/>
                                        <p:tgtEl>
                                          <p:spTgt spid="11"/>
                                        </p:tgtEl>
                                        <p:attrNameLst>
                                          <p:attrName>ppt_x</p:attrName>
                                        </p:attrNameLst>
                                      </p:cBhvr>
                                      <p:tavLst>
                                        <p:tav tm="0">
                                          <p:val>
                                            <p:strVal val="1+#ppt_w/2"/>
                                          </p:val>
                                        </p:tav>
                                        <p:tav tm="100000">
                                          <p:val>
                                            <p:strVal val="#ppt_x"/>
                                          </p:val>
                                        </p:tav>
                                      </p:tavLst>
                                    </p:anim>
                                    <p:anim calcmode="lin" valueType="num">
                                      <p:cBhvr additive="base">
                                        <p:cTn id="23"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6ED99B62-FA2B-153C-B2E9-93AD248B9563}"/>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a:extLst>
              <a:ext uri="{FF2B5EF4-FFF2-40B4-BE49-F238E27FC236}">
                <a16:creationId xmlns:a16="http://schemas.microsoft.com/office/drawing/2014/main" id="{8114535D-B5E8-AE66-D847-87D5E5351699}"/>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a:extLst>
              <a:ext uri="{FF2B5EF4-FFF2-40B4-BE49-F238E27FC236}">
                <a16:creationId xmlns:a16="http://schemas.microsoft.com/office/drawing/2014/main" id="{3B9AA36C-8092-3D57-BBB0-95FC0366C59C}"/>
              </a:ext>
            </a:extLst>
          </p:cNvPr>
          <p:cNvSpPr>
            <a:spLocks noGrp="1" noChangeArrowheads="1"/>
          </p:cNvSpPr>
          <p:nvPr>
            <p:ph type="sldNum" sz="quarter" idx="12"/>
          </p:nvPr>
        </p:nvSpPr>
        <p:spPr>
          <a:ln/>
        </p:spPr>
        <p:txBody>
          <a:bodyPr/>
          <a:lstStyle>
            <a:lvl1pPr>
              <a:defRPr/>
            </a:lvl1pPr>
          </a:lstStyle>
          <a:p>
            <a:pPr>
              <a:defRPr/>
            </a:pPr>
            <a:fld id="{883F108A-230A-4C4B-9770-06FFB838B84F}" type="slidenum">
              <a:rPr lang="ru-RU" altLang="ru-RU"/>
              <a:pPr>
                <a:defRPr/>
              </a:pPr>
              <a:t>‹#›</a:t>
            </a:fld>
            <a:endParaRPr lang="ru-RU" altLang="ru-RU"/>
          </a:p>
        </p:txBody>
      </p:sp>
    </p:spTree>
    <p:extLst>
      <p:ext uri="{BB962C8B-B14F-4D97-AF65-F5344CB8AC3E}">
        <p14:creationId xmlns:p14="http://schemas.microsoft.com/office/powerpoint/2010/main" val="1084550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38900" y="381000"/>
            <a:ext cx="2019300" cy="55626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381000" y="381000"/>
            <a:ext cx="5905500" cy="55626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18156A8D-4A83-6F1F-C360-50DFB124DD69}"/>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a:extLst>
              <a:ext uri="{FF2B5EF4-FFF2-40B4-BE49-F238E27FC236}">
                <a16:creationId xmlns:a16="http://schemas.microsoft.com/office/drawing/2014/main" id="{4403D10F-E2FF-2A25-E78C-21EF07012924}"/>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a:extLst>
              <a:ext uri="{FF2B5EF4-FFF2-40B4-BE49-F238E27FC236}">
                <a16:creationId xmlns:a16="http://schemas.microsoft.com/office/drawing/2014/main" id="{3DAC7159-1D0A-38CC-CDA9-9B492AD28B8F}"/>
              </a:ext>
            </a:extLst>
          </p:cNvPr>
          <p:cNvSpPr>
            <a:spLocks noGrp="1" noChangeArrowheads="1"/>
          </p:cNvSpPr>
          <p:nvPr>
            <p:ph type="sldNum" sz="quarter" idx="12"/>
          </p:nvPr>
        </p:nvSpPr>
        <p:spPr>
          <a:ln/>
        </p:spPr>
        <p:txBody>
          <a:bodyPr/>
          <a:lstStyle>
            <a:lvl1pPr>
              <a:defRPr/>
            </a:lvl1pPr>
          </a:lstStyle>
          <a:p>
            <a:pPr>
              <a:defRPr/>
            </a:pPr>
            <a:fld id="{0A54809D-CF72-4899-B013-61A03C6E798E}" type="slidenum">
              <a:rPr lang="ru-RU" altLang="ru-RU"/>
              <a:pPr>
                <a:defRPr/>
              </a:pPr>
              <a:t>‹#›</a:t>
            </a:fld>
            <a:endParaRPr lang="ru-RU" altLang="ru-RU"/>
          </a:p>
        </p:txBody>
      </p:sp>
    </p:spTree>
    <p:extLst>
      <p:ext uri="{BB962C8B-B14F-4D97-AF65-F5344CB8AC3E}">
        <p14:creationId xmlns:p14="http://schemas.microsoft.com/office/powerpoint/2010/main" val="2342312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a:extLst>
              <a:ext uri="{FF2B5EF4-FFF2-40B4-BE49-F238E27FC236}">
                <a16:creationId xmlns:a16="http://schemas.microsoft.com/office/drawing/2014/main" id="{CA4265B6-070A-1024-1579-EFBB214E1E25}"/>
              </a:ext>
            </a:extLst>
          </p:cNvPr>
          <p:cNvSpPr>
            <a:spLocks noGrp="1"/>
          </p:cNvSpPr>
          <p:nvPr>
            <p:ph type="dt" sz="half" idx="10"/>
          </p:nvPr>
        </p:nvSpPr>
        <p:spPr/>
        <p:txBody>
          <a:bodyPr/>
          <a:lstStyle>
            <a:lvl1pPr>
              <a:defRPr/>
            </a:lvl1pPr>
          </a:lstStyle>
          <a:p>
            <a:pPr>
              <a:defRPr/>
            </a:pPr>
            <a:endParaRPr lang="ru-RU" altLang="ru-RU"/>
          </a:p>
        </p:txBody>
      </p:sp>
      <p:sp>
        <p:nvSpPr>
          <p:cNvPr id="5" name="Нижний колонтитул 4">
            <a:extLst>
              <a:ext uri="{FF2B5EF4-FFF2-40B4-BE49-F238E27FC236}">
                <a16:creationId xmlns:a16="http://schemas.microsoft.com/office/drawing/2014/main" id="{2C10F0A9-866E-ADD5-4BD7-82B7BA40E865}"/>
              </a:ext>
            </a:extLst>
          </p:cNvPr>
          <p:cNvSpPr>
            <a:spLocks noGrp="1"/>
          </p:cNvSpPr>
          <p:nvPr>
            <p:ph type="ftr" sz="quarter" idx="11"/>
          </p:nvPr>
        </p:nvSpPr>
        <p:spPr/>
        <p:txBody>
          <a:bodyPr/>
          <a:lstStyle>
            <a:lvl1pPr>
              <a:defRPr/>
            </a:lvl1pPr>
          </a:lstStyle>
          <a:p>
            <a:pPr>
              <a:defRPr/>
            </a:pPr>
            <a:endParaRPr lang="ru-RU" altLang="ru-RU"/>
          </a:p>
        </p:txBody>
      </p:sp>
      <p:sp>
        <p:nvSpPr>
          <p:cNvPr id="6" name="Номер слайда 5">
            <a:extLst>
              <a:ext uri="{FF2B5EF4-FFF2-40B4-BE49-F238E27FC236}">
                <a16:creationId xmlns:a16="http://schemas.microsoft.com/office/drawing/2014/main" id="{1351BF72-437A-CDBA-0700-09AB1D0A6D83}"/>
              </a:ext>
            </a:extLst>
          </p:cNvPr>
          <p:cNvSpPr>
            <a:spLocks noGrp="1"/>
          </p:cNvSpPr>
          <p:nvPr>
            <p:ph type="sldNum" sz="quarter" idx="12"/>
          </p:nvPr>
        </p:nvSpPr>
        <p:spPr/>
        <p:txBody>
          <a:bodyPr/>
          <a:lstStyle>
            <a:lvl1pPr>
              <a:defRPr/>
            </a:lvl1pPr>
          </a:lstStyle>
          <a:p>
            <a:pPr>
              <a:defRPr/>
            </a:pPr>
            <a:fld id="{59F7B9FF-0FE7-473B-92C0-6B7079C21D32}" type="slidenum">
              <a:rPr lang="ru-RU" altLang="ru-RU"/>
              <a:pPr>
                <a:defRPr/>
              </a:pPr>
              <a:t>‹#›</a:t>
            </a:fld>
            <a:endParaRPr lang="ru-RU" altLang="ru-RU"/>
          </a:p>
        </p:txBody>
      </p:sp>
    </p:spTree>
    <p:extLst>
      <p:ext uri="{BB962C8B-B14F-4D97-AF65-F5344CB8AC3E}">
        <p14:creationId xmlns:p14="http://schemas.microsoft.com/office/powerpoint/2010/main" val="3412853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BD0B858-B872-3E49-12AA-A72BF877B62D}"/>
              </a:ext>
            </a:extLst>
          </p:cNvPr>
          <p:cNvSpPr>
            <a:spLocks noGrp="1"/>
          </p:cNvSpPr>
          <p:nvPr>
            <p:ph type="dt" sz="half" idx="10"/>
          </p:nvPr>
        </p:nvSpPr>
        <p:spPr/>
        <p:txBody>
          <a:bodyPr/>
          <a:lstStyle>
            <a:lvl1pPr>
              <a:defRPr/>
            </a:lvl1pPr>
          </a:lstStyle>
          <a:p>
            <a:pPr>
              <a:defRPr/>
            </a:pPr>
            <a:endParaRPr lang="ru-RU" altLang="ru-RU"/>
          </a:p>
        </p:txBody>
      </p:sp>
      <p:sp>
        <p:nvSpPr>
          <p:cNvPr id="5" name="Нижний колонтитул 4">
            <a:extLst>
              <a:ext uri="{FF2B5EF4-FFF2-40B4-BE49-F238E27FC236}">
                <a16:creationId xmlns:a16="http://schemas.microsoft.com/office/drawing/2014/main" id="{BBF7AC35-AC13-8663-EE8C-9FCEA85316AF}"/>
              </a:ext>
            </a:extLst>
          </p:cNvPr>
          <p:cNvSpPr>
            <a:spLocks noGrp="1"/>
          </p:cNvSpPr>
          <p:nvPr>
            <p:ph type="ftr" sz="quarter" idx="11"/>
          </p:nvPr>
        </p:nvSpPr>
        <p:spPr/>
        <p:txBody>
          <a:bodyPr/>
          <a:lstStyle>
            <a:lvl1pPr>
              <a:defRPr/>
            </a:lvl1pPr>
          </a:lstStyle>
          <a:p>
            <a:pPr>
              <a:defRPr/>
            </a:pPr>
            <a:endParaRPr lang="ru-RU" altLang="ru-RU"/>
          </a:p>
        </p:txBody>
      </p:sp>
      <p:sp>
        <p:nvSpPr>
          <p:cNvPr id="6" name="Номер слайда 5">
            <a:extLst>
              <a:ext uri="{FF2B5EF4-FFF2-40B4-BE49-F238E27FC236}">
                <a16:creationId xmlns:a16="http://schemas.microsoft.com/office/drawing/2014/main" id="{CF5DC677-C41A-5374-59FD-6BCECA36089D}"/>
              </a:ext>
            </a:extLst>
          </p:cNvPr>
          <p:cNvSpPr>
            <a:spLocks noGrp="1"/>
          </p:cNvSpPr>
          <p:nvPr>
            <p:ph type="sldNum" sz="quarter" idx="12"/>
          </p:nvPr>
        </p:nvSpPr>
        <p:spPr/>
        <p:txBody>
          <a:bodyPr/>
          <a:lstStyle>
            <a:lvl1pPr>
              <a:defRPr/>
            </a:lvl1pPr>
          </a:lstStyle>
          <a:p>
            <a:pPr>
              <a:defRPr/>
            </a:pPr>
            <a:fld id="{BE05A10E-8F8A-4D03-9DFC-8834BF55D7FD}" type="slidenum">
              <a:rPr lang="ru-RU" altLang="ru-RU"/>
              <a:pPr>
                <a:defRPr/>
              </a:pPr>
              <a:t>‹#›</a:t>
            </a:fld>
            <a:endParaRPr lang="ru-RU" altLang="ru-RU"/>
          </a:p>
        </p:txBody>
      </p:sp>
    </p:spTree>
    <p:extLst>
      <p:ext uri="{BB962C8B-B14F-4D97-AF65-F5344CB8AC3E}">
        <p14:creationId xmlns:p14="http://schemas.microsoft.com/office/powerpoint/2010/main" val="339994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D359D10A-3FE7-9562-5FA5-A25405AECF92}"/>
              </a:ext>
            </a:extLst>
          </p:cNvPr>
          <p:cNvSpPr>
            <a:spLocks noGrp="1"/>
          </p:cNvSpPr>
          <p:nvPr>
            <p:ph type="dt" sz="half" idx="10"/>
          </p:nvPr>
        </p:nvSpPr>
        <p:spPr/>
        <p:txBody>
          <a:bodyPr/>
          <a:lstStyle>
            <a:lvl1pPr>
              <a:defRPr/>
            </a:lvl1pPr>
          </a:lstStyle>
          <a:p>
            <a:pPr>
              <a:defRPr/>
            </a:pPr>
            <a:endParaRPr lang="ru-RU" altLang="ru-RU"/>
          </a:p>
        </p:txBody>
      </p:sp>
      <p:sp>
        <p:nvSpPr>
          <p:cNvPr id="5" name="Нижний колонтитул 4">
            <a:extLst>
              <a:ext uri="{FF2B5EF4-FFF2-40B4-BE49-F238E27FC236}">
                <a16:creationId xmlns:a16="http://schemas.microsoft.com/office/drawing/2014/main" id="{998A0E0D-4241-43A5-AAA2-83957EF8CB30}"/>
              </a:ext>
            </a:extLst>
          </p:cNvPr>
          <p:cNvSpPr>
            <a:spLocks noGrp="1"/>
          </p:cNvSpPr>
          <p:nvPr>
            <p:ph type="ftr" sz="quarter" idx="11"/>
          </p:nvPr>
        </p:nvSpPr>
        <p:spPr/>
        <p:txBody>
          <a:bodyPr/>
          <a:lstStyle>
            <a:lvl1pPr>
              <a:defRPr/>
            </a:lvl1pPr>
          </a:lstStyle>
          <a:p>
            <a:pPr>
              <a:defRPr/>
            </a:pPr>
            <a:endParaRPr lang="ru-RU" altLang="ru-RU"/>
          </a:p>
        </p:txBody>
      </p:sp>
      <p:sp>
        <p:nvSpPr>
          <p:cNvPr id="6" name="Номер слайда 5">
            <a:extLst>
              <a:ext uri="{FF2B5EF4-FFF2-40B4-BE49-F238E27FC236}">
                <a16:creationId xmlns:a16="http://schemas.microsoft.com/office/drawing/2014/main" id="{C1A4A483-FD95-325D-B659-D5A3BFB82293}"/>
              </a:ext>
            </a:extLst>
          </p:cNvPr>
          <p:cNvSpPr>
            <a:spLocks noGrp="1"/>
          </p:cNvSpPr>
          <p:nvPr>
            <p:ph type="sldNum" sz="quarter" idx="12"/>
          </p:nvPr>
        </p:nvSpPr>
        <p:spPr/>
        <p:txBody>
          <a:bodyPr/>
          <a:lstStyle>
            <a:lvl1pPr>
              <a:defRPr/>
            </a:lvl1pPr>
          </a:lstStyle>
          <a:p>
            <a:pPr>
              <a:defRPr/>
            </a:pPr>
            <a:fld id="{016A59FC-A926-407C-9AF4-F839F7F4F618}" type="slidenum">
              <a:rPr lang="ru-RU" altLang="ru-RU"/>
              <a:pPr>
                <a:defRPr/>
              </a:pPr>
              <a:t>‹#›</a:t>
            </a:fld>
            <a:endParaRPr lang="ru-RU" altLang="ru-RU"/>
          </a:p>
        </p:txBody>
      </p:sp>
    </p:spTree>
    <p:extLst>
      <p:ext uri="{BB962C8B-B14F-4D97-AF65-F5344CB8AC3E}">
        <p14:creationId xmlns:p14="http://schemas.microsoft.com/office/powerpoint/2010/main" val="3225448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a:extLst>
              <a:ext uri="{FF2B5EF4-FFF2-40B4-BE49-F238E27FC236}">
                <a16:creationId xmlns:a16="http://schemas.microsoft.com/office/drawing/2014/main" id="{E2D27AE7-AA64-A8CD-4E7E-71CAD95CF71F}"/>
              </a:ext>
            </a:extLst>
          </p:cNvPr>
          <p:cNvSpPr>
            <a:spLocks noGrp="1"/>
          </p:cNvSpPr>
          <p:nvPr>
            <p:ph type="dt" sz="half" idx="10"/>
          </p:nvPr>
        </p:nvSpPr>
        <p:spPr/>
        <p:txBody>
          <a:bodyPr/>
          <a:lstStyle>
            <a:lvl1pPr>
              <a:defRPr/>
            </a:lvl1pPr>
          </a:lstStyle>
          <a:p>
            <a:pPr>
              <a:defRPr/>
            </a:pPr>
            <a:endParaRPr lang="ru-RU" altLang="ru-RU"/>
          </a:p>
        </p:txBody>
      </p:sp>
      <p:sp>
        <p:nvSpPr>
          <p:cNvPr id="6" name="Нижний колонтитул 4">
            <a:extLst>
              <a:ext uri="{FF2B5EF4-FFF2-40B4-BE49-F238E27FC236}">
                <a16:creationId xmlns:a16="http://schemas.microsoft.com/office/drawing/2014/main" id="{636F02C0-5768-2EC2-B1EA-B609558F437B}"/>
              </a:ext>
            </a:extLst>
          </p:cNvPr>
          <p:cNvSpPr>
            <a:spLocks noGrp="1"/>
          </p:cNvSpPr>
          <p:nvPr>
            <p:ph type="ftr" sz="quarter" idx="11"/>
          </p:nvPr>
        </p:nvSpPr>
        <p:spPr/>
        <p:txBody>
          <a:bodyPr/>
          <a:lstStyle>
            <a:lvl1pPr>
              <a:defRPr/>
            </a:lvl1pPr>
          </a:lstStyle>
          <a:p>
            <a:pPr>
              <a:defRPr/>
            </a:pPr>
            <a:endParaRPr lang="ru-RU" altLang="ru-RU"/>
          </a:p>
        </p:txBody>
      </p:sp>
      <p:sp>
        <p:nvSpPr>
          <p:cNvPr id="7" name="Номер слайда 5">
            <a:extLst>
              <a:ext uri="{FF2B5EF4-FFF2-40B4-BE49-F238E27FC236}">
                <a16:creationId xmlns:a16="http://schemas.microsoft.com/office/drawing/2014/main" id="{FCE87461-720E-15E5-7C77-E275A1A90909}"/>
              </a:ext>
            </a:extLst>
          </p:cNvPr>
          <p:cNvSpPr>
            <a:spLocks noGrp="1"/>
          </p:cNvSpPr>
          <p:nvPr>
            <p:ph type="sldNum" sz="quarter" idx="12"/>
          </p:nvPr>
        </p:nvSpPr>
        <p:spPr/>
        <p:txBody>
          <a:bodyPr/>
          <a:lstStyle>
            <a:lvl1pPr>
              <a:defRPr/>
            </a:lvl1pPr>
          </a:lstStyle>
          <a:p>
            <a:pPr>
              <a:defRPr/>
            </a:pPr>
            <a:fld id="{2BF340F2-108F-46CE-B161-F4CD24645B60}" type="slidenum">
              <a:rPr lang="ru-RU" altLang="ru-RU"/>
              <a:pPr>
                <a:defRPr/>
              </a:pPr>
              <a:t>‹#›</a:t>
            </a:fld>
            <a:endParaRPr lang="ru-RU" altLang="ru-RU"/>
          </a:p>
        </p:txBody>
      </p:sp>
    </p:spTree>
    <p:extLst>
      <p:ext uri="{BB962C8B-B14F-4D97-AF65-F5344CB8AC3E}">
        <p14:creationId xmlns:p14="http://schemas.microsoft.com/office/powerpoint/2010/main" val="1148612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a:extLst>
              <a:ext uri="{FF2B5EF4-FFF2-40B4-BE49-F238E27FC236}">
                <a16:creationId xmlns:a16="http://schemas.microsoft.com/office/drawing/2014/main" id="{B8F8E06F-4CA6-E43D-92DE-BE06AE0E4FCA}"/>
              </a:ext>
            </a:extLst>
          </p:cNvPr>
          <p:cNvSpPr>
            <a:spLocks noGrp="1"/>
          </p:cNvSpPr>
          <p:nvPr>
            <p:ph type="dt" sz="half" idx="10"/>
          </p:nvPr>
        </p:nvSpPr>
        <p:spPr/>
        <p:txBody>
          <a:bodyPr/>
          <a:lstStyle>
            <a:lvl1pPr>
              <a:defRPr/>
            </a:lvl1pPr>
          </a:lstStyle>
          <a:p>
            <a:pPr>
              <a:defRPr/>
            </a:pPr>
            <a:endParaRPr lang="ru-RU" altLang="ru-RU"/>
          </a:p>
        </p:txBody>
      </p:sp>
      <p:sp>
        <p:nvSpPr>
          <p:cNvPr id="8" name="Нижний колонтитул 4">
            <a:extLst>
              <a:ext uri="{FF2B5EF4-FFF2-40B4-BE49-F238E27FC236}">
                <a16:creationId xmlns:a16="http://schemas.microsoft.com/office/drawing/2014/main" id="{0EDFBCAF-5D57-4E8F-11BB-56BB2C07026A}"/>
              </a:ext>
            </a:extLst>
          </p:cNvPr>
          <p:cNvSpPr>
            <a:spLocks noGrp="1"/>
          </p:cNvSpPr>
          <p:nvPr>
            <p:ph type="ftr" sz="quarter" idx="11"/>
          </p:nvPr>
        </p:nvSpPr>
        <p:spPr/>
        <p:txBody>
          <a:bodyPr/>
          <a:lstStyle>
            <a:lvl1pPr>
              <a:defRPr/>
            </a:lvl1pPr>
          </a:lstStyle>
          <a:p>
            <a:pPr>
              <a:defRPr/>
            </a:pPr>
            <a:endParaRPr lang="ru-RU" altLang="ru-RU"/>
          </a:p>
        </p:txBody>
      </p:sp>
      <p:sp>
        <p:nvSpPr>
          <p:cNvPr id="9" name="Номер слайда 5">
            <a:extLst>
              <a:ext uri="{FF2B5EF4-FFF2-40B4-BE49-F238E27FC236}">
                <a16:creationId xmlns:a16="http://schemas.microsoft.com/office/drawing/2014/main" id="{7AC36D4C-6A08-3881-9A62-7576E155AE29}"/>
              </a:ext>
            </a:extLst>
          </p:cNvPr>
          <p:cNvSpPr>
            <a:spLocks noGrp="1"/>
          </p:cNvSpPr>
          <p:nvPr>
            <p:ph type="sldNum" sz="quarter" idx="12"/>
          </p:nvPr>
        </p:nvSpPr>
        <p:spPr/>
        <p:txBody>
          <a:bodyPr/>
          <a:lstStyle>
            <a:lvl1pPr>
              <a:defRPr/>
            </a:lvl1pPr>
          </a:lstStyle>
          <a:p>
            <a:pPr>
              <a:defRPr/>
            </a:pPr>
            <a:fld id="{A657B991-6381-4BEA-AE0A-23BD11381B00}" type="slidenum">
              <a:rPr lang="ru-RU" altLang="ru-RU"/>
              <a:pPr>
                <a:defRPr/>
              </a:pPr>
              <a:t>‹#›</a:t>
            </a:fld>
            <a:endParaRPr lang="ru-RU" altLang="ru-RU"/>
          </a:p>
        </p:txBody>
      </p:sp>
    </p:spTree>
    <p:extLst>
      <p:ext uri="{BB962C8B-B14F-4D97-AF65-F5344CB8AC3E}">
        <p14:creationId xmlns:p14="http://schemas.microsoft.com/office/powerpoint/2010/main" val="38601488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a:extLst>
              <a:ext uri="{FF2B5EF4-FFF2-40B4-BE49-F238E27FC236}">
                <a16:creationId xmlns:a16="http://schemas.microsoft.com/office/drawing/2014/main" id="{17887551-C2FF-7FE7-FE5B-21E2EE989ACF}"/>
              </a:ext>
            </a:extLst>
          </p:cNvPr>
          <p:cNvSpPr>
            <a:spLocks noGrp="1"/>
          </p:cNvSpPr>
          <p:nvPr>
            <p:ph type="dt" sz="half" idx="10"/>
          </p:nvPr>
        </p:nvSpPr>
        <p:spPr/>
        <p:txBody>
          <a:bodyPr/>
          <a:lstStyle>
            <a:lvl1pPr>
              <a:defRPr/>
            </a:lvl1pPr>
          </a:lstStyle>
          <a:p>
            <a:pPr>
              <a:defRPr/>
            </a:pPr>
            <a:endParaRPr lang="ru-RU" altLang="ru-RU"/>
          </a:p>
        </p:txBody>
      </p:sp>
      <p:sp>
        <p:nvSpPr>
          <p:cNvPr id="4" name="Нижний колонтитул 4">
            <a:extLst>
              <a:ext uri="{FF2B5EF4-FFF2-40B4-BE49-F238E27FC236}">
                <a16:creationId xmlns:a16="http://schemas.microsoft.com/office/drawing/2014/main" id="{232E965B-301D-95A6-5B2D-B73F4D1986B0}"/>
              </a:ext>
            </a:extLst>
          </p:cNvPr>
          <p:cNvSpPr>
            <a:spLocks noGrp="1"/>
          </p:cNvSpPr>
          <p:nvPr>
            <p:ph type="ftr" sz="quarter" idx="11"/>
          </p:nvPr>
        </p:nvSpPr>
        <p:spPr/>
        <p:txBody>
          <a:bodyPr/>
          <a:lstStyle>
            <a:lvl1pPr>
              <a:defRPr/>
            </a:lvl1pPr>
          </a:lstStyle>
          <a:p>
            <a:pPr>
              <a:defRPr/>
            </a:pPr>
            <a:endParaRPr lang="ru-RU" altLang="ru-RU"/>
          </a:p>
        </p:txBody>
      </p:sp>
      <p:sp>
        <p:nvSpPr>
          <p:cNvPr id="5" name="Номер слайда 5">
            <a:extLst>
              <a:ext uri="{FF2B5EF4-FFF2-40B4-BE49-F238E27FC236}">
                <a16:creationId xmlns:a16="http://schemas.microsoft.com/office/drawing/2014/main" id="{199D8E69-B978-6343-EE31-15FB28C5B9A7}"/>
              </a:ext>
            </a:extLst>
          </p:cNvPr>
          <p:cNvSpPr>
            <a:spLocks noGrp="1"/>
          </p:cNvSpPr>
          <p:nvPr>
            <p:ph type="sldNum" sz="quarter" idx="12"/>
          </p:nvPr>
        </p:nvSpPr>
        <p:spPr/>
        <p:txBody>
          <a:bodyPr/>
          <a:lstStyle>
            <a:lvl1pPr>
              <a:defRPr/>
            </a:lvl1pPr>
          </a:lstStyle>
          <a:p>
            <a:pPr>
              <a:defRPr/>
            </a:pPr>
            <a:fld id="{6DCEC307-F9FB-41E8-953D-7615272C57D5}" type="slidenum">
              <a:rPr lang="ru-RU" altLang="ru-RU"/>
              <a:pPr>
                <a:defRPr/>
              </a:pPr>
              <a:t>‹#›</a:t>
            </a:fld>
            <a:endParaRPr lang="ru-RU" altLang="ru-RU"/>
          </a:p>
        </p:txBody>
      </p:sp>
    </p:spTree>
    <p:extLst>
      <p:ext uri="{BB962C8B-B14F-4D97-AF65-F5344CB8AC3E}">
        <p14:creationId xmlns:p14="http://schemas.microsoft.com/office/powerpoint/2010/main" val="2899948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a:extLst>
              <a:ext uri="{FF2B5EF4-FFF2-40B4-BE49-F238E27FC236}">
                <a16:creationId xmlns:a16="http://schemas.microsoft.com/office/drawing/2014/main" id="{C84476E1-7DFC-D156-0AE1-2D1BEF1565DF}"/>
              </a:ext>
            </a:extLst>
          </p:cNvPr>
          <p:cNvSpPr>
            <a:spLocks noGrp="1"/>
          </p:cNvSpPr>
          <p:nvPr>
            <p:ph type="dt" sz="half" idx="10"/>
          </p:nvPr>
        </p:nvSpPr>
        <p:spPr/>
        <p:txBody>
          <a:bodyPr/>
          <a:lstStyle>
            <a:lvl1pPr>
              <a:defRPr/>
            </a:lvl1pPr>
          </a:lstStyle>
          <a:p>
            <a:pPr>
              <a:defRPr/>
            </a:pPr>
            <a:endParaRPr lang="ru-RU" altLang="ru-RU"/>
          </a:p>
        </p:txBody>
      </p:sp>
      <p:sp>
        <p:nvSpPr>
          <p:cNvPr id="3" name="Нижний колонтитул 4">
            <a:extLst>
              <a:ext uri="{FF2B5EF4-FFF2-40B4-BE49-F238E27FC236}">
                <a16:creationId xmlns:a16="http://schemas.microsoft.com/office/drawing/2014/main" id="{30257748-2F18-BCBF-3163-5D5D7DCF5320}"/>
              </a:ext>
            </a:extLst>
          </p:cNvPr>
          <p:cNvSpPr>
            <a:spLocks noGrp="1"/>
          </p:cNvSpPr>
          <p:nvPr>
            <p:ph type="ftr" sz="quarter" idx="11"/>
          </p:nvPr>
        </p:nvSpPr>
        <p:spPr/>
        <p:txBody>
          <a:bodyPr/>
          <a:lstStyle>
            <a:lvl1pPr>
              <a:defRPr/>
            </a:lvl1pPr>
          </a:lstStyle>
          <a:p>
            <a:pPr>
              <a:defRPr/>
            </a:pPr>
            <a:endParaRPr lang="ru-RU" altLang="ru-RU"/>
          </a:p>
        </p:txBody>
      </p:sp>
      <p:sp>
        <p:nvSpPr>
          <p:cNvPr id="4" name="Номер слайда 5">
            <a:extLst>
              <a:ext uri="{FF2B5EF4-FFF2-40B4-BE49-F238E27FC236}">
                <a16:creationId xmlns:a16="http://schemas.microsoft.com/office/drawing/2014/main" id="{9BB4FCE1-9572-2288-E573-212661440B61}"/>
              </a:ext>
            </a:extLst>
          </p:cNvPr>
          <p:cNvSpPr>
            <a:spLocks noGrp="1"/>
          </p:cNvSpPr>
          <p:nvPr>
            <p:ph type="sldNum" sz="quarter" idx="12"/>
          </p:nvPr>
        </p:nvSpPr>
        <p:spPr/>
        <p:txBody>
          <a:bodyPr/>
          <a:lstStyle>
            <a:lvl1pPr>
              <a:defRPr/>
            </a:lvl1pPr>
          </a:lstStyle>
          <a:p>
            <a:pPr>
              <a:defRPr/>
            </a:pPr>
            <a:fld id="{8E6B3977-EB49-4019-B048-44073D6206E1}" type="slidenum">
              <a:rPr lang="ru-RU" altLang="ru-RU"/>
              <a:pPr>
                <a:defRPr/>
              </a:pPr>
              <a:t>‹#›</a:t>
            </a:fld>
            <a:endParaRPr lang="ru-RU" altLang="ru-RU"/>
          </a:p>
        </p:txBody>
      </p:sp>
    </p:spTree>
    <p:extLst>
      <p:ext uri="{BB962C8B-B14F-4D97-AF65-F5344CB8AC3E}">
        <p14:creationId xmlns:p14="http://schemas.microsoft.com/office/powerpoint/2010/main" val="42350970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3">
            <a:extLst>
              <a:ext uri="{FF2B5EF4-FFF2-40B4-BE49-F238E27FC236}">
                <a16:creationId xmlns:a16="http://schemas.microsoft.com/office/drawing/2014/main" id="{CF04881B-C7C6-3BFD-34C0-B6D91347D905}"/>
              </a:ext>
            </a:extLst>
          </p:cNvPr>
          <p:cNvSpPr>
            <a:spLocks noGrp="1"/>
          </p:cNvSpPr>
          <p:nvPr>
            <p:ph type="dt" sz="half" idx="10"/>
          </p:nvPr>
        </p:nvSpPr>
        <p:spPr/>
        <p:txBody>
          <a:bodyPr/>
          <a:lstStyle>
            <a:lvl1pPr>
              <a:defRPr/>
            </a:lvl1pPr>
          </a:lstStyle>
          <a:p>
            <a:pPr>
              <a:defRPr/>
            </a:pPr>
            <a:endParaRPr lang="ru-RU" altLang="ru-RU"/>
          </a:p>
        </p:txBody>
      </p:sp>
      <p:sp>
        <p:nvSpPr>
          <p:cNvPr id="6" name="Нижний колонтитул 4">
            <a:extLst>
              <a:ext uri="{FF2B5EF4-FFF2-40B4-BE49-F238E27FC236}">
                <a16:creationId xmlns:a16="http://schemas.microsoft.com/office/drawing/2014/main" id="{DDD98FA3-5D39-2725-64C8-CF5AF0C99F7B}"/>
              </a:ext>
            </a:extLst>
          </p:cNvPr>
          <p:cNvSpPr>
            <a:spLocks noGrp="1"/>
          </p:cNvSpPr>
          <p:nvPr>
            <p:ph type="ftr" sz="quarter" idx="11"/>
          </p:nvPr>
        </p:nvSpPr>
        <p:spPr/>
        <p:txBody>
          <a:bodyPr/>
          <a:lstStyle>
            <a:lvl1pPr>
              <a:defRPr/>
            </a:lvl1pPr>
          </a:lstStyle>
          <a:p>
            <a:pPr>
              <a:defRPr/>
            </a:pPr>
            <a:endParaRPr lang="ru-RU" altLang="ru-RU"/>
          </a:p>
        </p:txBody>
      </p:sp>
      <p:sp>
        <p:nvSpPr>
          <p:cNvPr id="7" name="Номер слайда 5">
            <a:extLst>
              <a:ext uri="{FF2B5EF4-FFF2-40B4-BE49-F238E27FC236}">
                <a16:creationId xmlns:a16="http://schemas.microsoft.com/office/drawing/2014/main" id="{6FB87E39-D129-6DEF-B9BE-9CA7EBA9F7A5}"/>
              </a:ext>
            </a:extLst>
          </p:cNvPr>
          <p:cNvSpPr>
            <a:spLocks noGrp="1"/>
          </p:cNvSpPr>
          <p:nvPr>
            <p:ph type="sldNum" sz="quarter" idx="12"/>
          </p:nvPr>
        </p:nvSpPr>
        <p:spPr/>
        <p:txBody>
          <a:bodyPr/>
          <a:lstStyle>
            <a:lvl1pPr>
              <a:defRPr/>
            </a:lvl1pPr>
          </a:lstStyle>
          <a:p>
            <a:pPr>
              <a:defRPr/>
            </a:pPr>
            <a:fld id="{10CBF61C-37DB-437F-A06E-2B83225DB7BA}" type="slidenum">
              <a:rPr lang="ru-RU" altLang="ru-RU"/>
              <a:pPr>
                <a:defRPr/>
              </a:pPr>
              <a:t>‹#›</a:t>
            </a:fld>
            <a:endParaRPr lang="ru-RU" altLang="ru-RU"/>
          </a:p>
        </p:txBody>
      </p:sp>
    </p:spTree>
    <p:extLst>
      <p:ext uri="{BB962C8B-B14F-4D97-AF65-F5344CB8AC3E}">
        <p14:creationId xmlns:p14="http://schemas.microsoft.com/office/powerpoint/2010/main" val="1328765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a:extLst>
              <a:ext uri="{FF2B5EF4-FFF2-40B4-BE49-F238E27FC236}">
                <a16:creationId xmlns:a16="http://schemas.microsoft.com/office/drawing/2014/main" id="{5BAE9235-A38E-7348-58BB-7B16216C7E07}"/>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a:extLst>
              <a:ext uri="{FF2B5EF4-FFF2-40B4-BE49-F238E27FC236}">
                <a16:creationId xmlns:a16="http://schemas.microsoft.com/office/drawing/2014/main" id="{36BAF63D-4F11-F073-DD38-170EA7C614F1}"/>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a:extLst>
              <a:ext uri="{FF2B5EF4-FFF2-40B4-BE49-F238E27FC236}">
                <a16:creationId xmlns:a16="http://schemas.microsoft.com/office/drawing/2014/main" id="{4B8A985D-6409-3B3E-69DD-A085ACA29796}"/>
              </a:ext>
            </a:extLst>
          </p:cNvPr>
          <p:cNvSpPr>
            <a:spLocks noGrp="1" noChangeArrowheads="1"/>
          </p:cNvSpPr>
          <p:nvPr>
            <p:ph type="sldNum" sz="quarter" idx="12"/>
          </p:nvPr>
        </p:nvSpPr>
        <p:spPr>
          <a:ln/>
        </p:spPr>
        <p:txBody>
          <a:bodyPr/>
          <a:lstStyle>
            <a:lvl1pPr>
              <a:defRPr/>
            </a:lvl1pPr>
          </a:lstStyle>
          <a:p>
            <a:pPr>
              <a:defRPr/>
            </a:pPr>
            <a:fld id="{093D4DBF-07BE-41F2-ABB7-4496B8F07FDF}" type="slidenum">
              <a:rPr lang="ru-RU" altLang="ru-RU"/>
              <a:pPr>
                <a:defRPr/>
              </a:pPr>
              <a:t>‹#›</a:t>
            </a:fld>
            <a:endParaRPr lang="ru-RU" altLang="ru-RU"/>
          </a:p>
        </p:txBody>
      </p:sp>
    </p:spTree>
    <p:extLst>
      <p:ext uri="{BB962C8B-B14F-4D97-AF65-F5344CB8AC3E}">
        <p14:creationId xmlns:p14="http://schemas.microsoft.com/office/powerpoint/2010/main" val="34146274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ru-RU" noProof="0"/>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3">
            <a:extLst>
              <a:ext uri="{FF2B5EF4-FFF2-40B4-BE49-F238E27FC236}">
                <a16:creationId xmlns:a16="http://schemas.microsoft.com/office/drawing/2014/main" id="{4C57BA5A-ADDC-E28A-1723-70AA8D85A873}"/>
              </a:ext>
            </a:extLst>
          </p:cNvPr>
          <p:cNvSpPr>
            <a:spLocks noGrp="1"/>
          </p:cNvSpPr>
          <p:nvPr>
            <p:ph type="dt" sz="half" idx="10"/>
          </p:nvPr>
        </p:nvSpPr>
        <p:spPr/>
        <p:txBody>
          <a:bodyPr/>
          <a:lstStyle>
            <a:lvl1pPr>
              <a:defRPr/>
            </a:lvl1pPr>
          </a:lstStyle>
          <a:p>
            <a:pPr>
              <a:defRPr/>
            </a:pPr>
            <a:endParaRPr lang="ru-RU" altLang="ru-RU"/>
          </a:p>
        </p:txBody>
      </p:sp>
      <p:sp>
        <p:nvSpPr>
          <p:cNvPr id="6" name="Нижний колонтитул 4">
            <a:extLst>
              <a:ext uri="{FF2B5EF4-FFF2-40B4-BE49-F238E27FC236}">
                <a16:creationId xmlns:a16="http://schemas.microsoft.com/office/drawing/2014/main" id="{755B8849-A0AD-88B3-BE9E-2A6B85225634}"/>
              </a:ext>
            </a:extLst>
          </p:cNvPr>
          <p:cNvSpPr>
            <a:spLocks noGrp="1"/>
          </p:cNvSpPr>
          <p:nvPr>
            <p:ph type="ftr" sz="quarter" idx="11"/>
          </p:nvPr>
        </p:nvSpPr>
        <p:spPr/>
        <p:txBody>
          <a:bodyPr/>
          <a:lstStyle>
            <a:lvl1pPr>
              <a:defRPr/>
            </a:lvl1pPr>
          </a:lstStyle>
          <a:p>
            <a:pPr>
              <a:defRPr/>
            </a:pPr>
            <a:endParaRPr lang="ru-RU" altLang="ru-RU"/>
          </a:p>
        </p:txBody>
      </p:sp>
      <p:sp>
        <p:nvSpPr>
          <p:cNvPr id="7" name="Номер слайда 5">
            <a:extLst>
              <a:ext uri="{FF2B5EF4-FFF2-40B4-BE49-F238E27FC236}">
                <a16:creationId xmlns:a16="http://schemas.microsoft.com/office/drawing/2014/main" id="{EEA8F391-FB36-BBF2-C615-C905C3A7E80C}"/>
              </a:ext>
            </a:extLst>
          </p:cNvPr>
          <p:cNvSpPr>
            <a:spLocks noGrp="1"/>
          </p:cNvSpPr>
          <p:nvPr>
            <p:ph type="sldNum" sz="quarter" idx="12"/>
          </p:nvPr>
        </p:nvSpPr>
        <p:spPr/>
        <p:txBody>
          <a:bodyPr/>
          <a:lstStyle>
            <a:lvl1pPr>
              <a:defRPr/>
            </a:lvl1pPr>
          </a:lstStyle>
          <a:p>
            <a:pPr>
              <a:defRPr/>
            </a:pPr>
            <a:fld id="{032C7EC9-1424-4F5C-BABE-62B2EEF9024C}" type="slidenum">
              <a:rPr lang="ru-RU" altLang="ru-RU"/>
              <a:pPr>
                <a:defRPr/>
              </a:pPr>
              <a:t>‹#›</a:t>
            </a:fld>
            <a:endParaRPr lang="ru-RU" altLang="ru-RU"/>
          </a:p>
        </p:txBody>
      </p:sp>
    </p:spTree>
    <p:extLst>
      <p:ext uri="{BB962C8B-B14F-4D97-AF65-F5344CB8AC3E}">
        <p14:creationId xmlns:p14="http://schemas.microsoft.com/office/powerpoint/2010/main" val="40149671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6B728D65-ABC5-12E6-867A-B26C5C03F133}"/>
              </a:ext>
            </a:extLst>
          </p:cNvPr>
          <p:cNvSpPr>
            <a:spLocks noGrp="1"/>
          </p:cNvSpPr>
          <p:nvPr>
            <p:ph type="dt" sz="half" idx="10"/>
          </p:nvPr>
        </p:nvSpPr>
        <p:spPr/>
        <p:txBody>
          <a:bodyPr/>
          <a:lstStyle>
            <a:lvl1pPr>
              <a:defRPr/>
            </a:lvl1pPr>
          </a:lstStyle>
          <a:p>
            <a:pPr>
              <a:defRPr/>
            </a:pPr>
            <a:endParaRPr lang="ru-RU" altLang="ru-RU"/>
          </a:p>
        </p:txBody>
      </p:sp>
      <p:sp>
        <p:nvSpPr>
          <p:cNvPr id="5" name="Нижний колонтитул 4">
            <a:extLst>
              <a:ext uri="{FF2B5EF4-FFF2-40B4-BE49-F238E27FC236}">
                <a16:creationId xmlns:a16="http://schemas.microsoft.com/office/drawing/2014/main" id="{F6C802D5-9387-F0FF-DD6C-FF1893A06700}"/>
              </a:ext>
            </a:extLst>
          </p:cNvPr>
          <p:cNvSpPr>
            <a:spLocks noGrp="1"/>
          </p:cNvSpPr>
          <p:nvPr>
            <p:ph type="ftr" sz="quarter" idx="11"/>
          </p:nvPr>
        </p:nvSpPr>
        <p:spPr/>
        <p:txBody>
          <a:bodyPr/>
          <a:lstStyle>
            <a:lvl1pPr>
              <a:defRPr/>
            </a:lvl1pPr>
          </a:lstStyle>
          <a:p>
            <a:pPr>
              <a:defRPr/>
            </a:pPr>
            <a:endParaRPr lang="ru-RU" altLang="ru-RU"/>
          </a:p>
        </p:txBody>
      </p:sp>
      <p:sp>
        <p:nvSpPr>
          <p:cNvPr id="6" name="Номер слайда 5">
            <a:extLst>
              <a:ext uri="{FF2B5EF4-FFF2-40B4-BE49-F238E27FC236}">
                <a16:creationId xmlns:a16="http://schemas.microsoft.com/office/drawing/2014/main" id="{201C73E8-295B-7FF1-129B-67FF183CCBDC}"/>
              </a:ext>
            </a:extLst>
          </p:cNvPr>
          <p:cNvSpPr>
            <a:spLocks noGrp="1"/>
          </p:cNvSpPr>
          <p:nvPr>
            <p:ph type="sldNum" sz="quarter" idx="12"/>
          </p:nvPr>
        </p:nvSpPr>
        <p:spPr/>
        <p:txBody>
          <a:bodyPr/>
          <a:lstStyle>
            <a:lvl1pPr>
              <a:defRPr/>
            </a:lvl1pPr>
          </a:lstStyle>
          <a:p>
            <a:pPr>
              <a:defRPr/>
            </a:pPr>
            <a:fld id="{AB6076FA-DFE9-4A2E-9CDF-43AA02A55B4A}" type="slidenum">
              <a:rPr lang="ru-RU" altLang="ru-RU"/>
              <a:pPr>
                <a:defRPr/>
              </a:pPr>
              <a:t>‹#›</a:t>
            </a:fld>
            <a:endParaRPr lang="ru-RU" altLang="ru-RU"/>
          </a:p>
        </p:txBody>
      </p:sp>
    </p:spTree>
    <p:extLst>
      <p:ext uri="{BB962C8B-B14F-4D97-AF65-F5344CB8AC3E}">
        <p14:creationId xmlns:p14="http://schemas.microsoft.com/office/powerpoint/2010/main" val="39137133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120BE4C7-1AEE-98F0-5214-97A62A179D40}"/>
              </a:ext>
            </a:extLst>
          </p:cNvPr>
          <p:cNvSpPr>
            <a:spLocks noGrp="1"/>
          </p:cNvSpPr>
          <p:nvPr>
            <p:ph type="dt" sz="half" idx="10"/>
          </p:nvPr>
        </p:nvSpPr>
        <p:spPr/>
        <p:txBody>
          <a:bodyPr/>
          <a:lstStyle>
            <a:lvl1pPr>
              <a:defRPr/>
            </a:lvl1pPr>
          </a:lstStyle>
          <a:p>
            <a:pPr>
              <a:defRPr/>
            </a:pPr>
            <a:endParaRPr lang="ru-RU" altLang="ru-RU"/>
          </a:p>
        </p:txBody>
      </p:sp>
      <p:sp>
        <p:nvSpPr>
          <p:cNvPr id="5" name="Нижний колонтитул 4">
            <a:extLst>
              <a:ext uri="{FF2B5EF4-FFF2-40B4-BE49-F238E27FC236}">
                <a16:creationId xmlns:a16="http://schemas.microsoft.com/office/drawing/2014/main" id="{1987DAC7-D132-E7BF-4597-AD109E0439E3}"/>
              </a:ext>
            </a:extLst>
          </p:cNvPr>
          <p:cNvSpPr>
            <a:spLocks noGrp="1"/>
          </p:cNvSpPr>
          <p:nvPr>
            <p:ph type="ftr" sz="quarter" idx="11"/>
          </p:nvPr>
        </p:nvSpPr>
        <p:spPr/>
        <p:txBody>
          <a:bodyPr/>
          <a:lstStyle>
            <a:lvl1pPr>
              <a:defRPr/>
            </a:lvl1pPr>
          </a:lstStyle>
          <a:p>
            <a:pPr>
              <a:defRPr/>
            </a:pPr>
            <a:endParaRPr lang="ru-RU" altLang="ru-RU"/>
          </a:p>
        </p:txBody>
      </p:sp>
      <p:sp>
        <p:nvSpPr>
          <p:cNvPr id="6" name="Номер слайда 5">
            <a:extLst>
              <a:ext uri="{FF2B5EF4-FFF2-40B4-BE49-F238E27FC236}">
                <a16:creationId xmlns:a16="http://schemas.microsoft.com/office/drawing/2014/main" id="{6CE092D0-79DB-85A5-38D5-F212A2A7AEF0}"/>
              </a:ext>
            </a:extLst>
          </p:cNvPr>
          <p:cNvSpPr>
            <a:spLocks noGrp="1"/>
          </p:cNvSpPr>
          <p:nvPr>
            <p:ph type="sldNum" sz="quarter" idx="12"/>
          </p:nvPr>
        </p:nvSpPr>
        <p:spPr/>
        <p:txBody>
          <a:bodyPr/>
          <a:lstStyle>
            <a:lvl1pPr>
              <a:defRPr/>
            </a:lvl1pPr>
          </a:lstStyle>
          <a:p>
            <a:pPr>
              <a:defRPr/>
            </a:pPr>
            <a:fld id="{E2D43934-C95F-4E26-8EF1-2B12B33538FF}" type="slidenum">
              <a:rPr lang="ru-RU" altLang="ru-RU"/>
              <a:pPr>
                <a:defRPr/>
              </a:pPr>
              <a:t>‹#›</a:t>
            </a:fld>
            <a:endParaRPr lang="ru-RU" altLang="ru-RU"/>
          </a:p>
        </p:txBody>
      </p:sp>
    </p:spTree>
    <p:extLst>
      <p:ext uri="{BB962C8B-B14F-4D97-AF65-F5344CB8AC3E}">
        <p14:creationId xmlns:p14="http://schemas.microsoft.com/office/powerpoint/2010/main" val="1477893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Rectangle 4">
            <a:extLst>
              <a:ext uri="{FF2B5EF4-FFF2-40B4-BE49-F238E27FC236}">
                <a16:creationId xmlns:a16="http://schemas.microsoft.com/office/drawing/2014/main" id="{324860C5-C999-032C-3F7D-BDC614A4C586}"/>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5" name="Rectangle 5">
            <a:extLst>
              <a:ext uri="{FF2B5EF4-FFF2-40B4-BE49-F238E27FC236}">
                <a16:creationId xmlns:a16="http://schemas.microsoft.com/office/drawing/2014/main" id="{2EF1A88D-F3F6-9E5D-1D73-5F53AA972868}"/>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6" name="Rectangle 6">
            <a:extLst>
              <a:ext uri="{FF2B5EF4-FFF2-40B4-BE49-F238E27FC236}">
                <a16:creationId xmlns:a16="http://schemas.microsoft.com/office/drawing/2014/main" id="{6D21A9DC-E7E6-0573-E45C-20E095934BBC}"/>
              </a:ext>
            </a:extLst>
          </p:cNvPr>
          <p:cNvSpPr>
            <a:spLocks noGrp="1" noChangeArrowheads="1"/>
          </p:cNvSpPr>
          <p:nvPr>
            <p:ph type="sldNum" sz="quarter" idx="12"/>
          </p:nvPr>
        </p:nvSpPr>
        <p:spPr>
          <a:ln/>
        </p:spPr>
        <p:txBody>
          <a:bodyPr/>
          <a:lstStyle>
            <a:lvl1pPr>
              <a:defRPr/>
            </a:lvl1pPr>
          </a:lstStyle>
          <a:p>
            <a:pPr>
              <a:defRPr/>
            </a:pPr>
            <a:fld id="{D617EFC1-0531-471B-A87F-25F261AD2D90}" type="slidenum">
              <a:rPr lang="ru-RU" altLang="ru-RU"/>
              <a:pPr>
                <a:defRPr/>
              </a:pPr>
              <a:t>‹#›</a:t>
            </a:fld>
            <a:endParaRPr lang="ru-RU" altLang="ru-RU"/>
          </a:p>
        </p:txBody>
      </p:sp>
    </p:spTree>
    <p:extLst>
      <p:ext uri="{BB962C8B-B14F-4D97-AF65-F5344CB8AC3E}">
        <p14:creationId xmlns:p14="http://schemas.microsoft.com/office/powerpoint/2010/main" val="375991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85800" y="1295400"/>
            <a:ext cx="3810000" cy="464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295400"/>
            <a:ext cx="3810000" cy="464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4">
            <a:extLst>
              <a:ext uri="{FF2B5EF4-FFF2-40B4-BE49-F238E27FC236}">
                <a16:creationId xmlns:a16="http://schemas.microsoft.com/office/drawing/2014/main" id="{597CE72A-5837-85A7-CFC2-670DD91D2EA0}"/>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a:extLst>
              <a:ext uri="{FF2B5EF4-FFF2-40B4-BE49-F238E27FC236}">
                <a16:creationId xmlns:a16="http://schemas.microsoft.com/office/drawing/2014/main" id="{ACF378DC-FB55-545D-8355-86B917BEF77D}"/>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a:extLst>
              <a:ext uri="{FF2B5EF4-FFF2-40B4-BE49-F238E27FC236}">
                <a16:creationId xmlns:a16="http://schemas.microsoft.com/office/drawing/2014/main" id="{85054D2C-DDC9-7466-1273-30A22B54A333}"/>
              </a:ext>
            </a:extLst>
          </p:cNvPr>
          <p:cNvSpPr>
            <a:spLocks noGrp="1" noChangeArrowheads="1"/>
          </p:cNvSpPr>
          <p:nvPr>
            <p:ph type="sldNum" sz="quarter" idx="12"/>
          </p:nvPr>
        </p:nvSpPr>
        <p:spPr>
          <a:ln/>
        </p:spPr>
        <p:txBody>
          <a:bodyPr/>
          <a:lstStyle>
            <a:lvl1pPr>
              <a:defRPr/>
            </a:lvl1pPr>
          </a:lstStyle>
          <a:p>
            <a:pPr>
              <a:defRPr/>
            </a:pPr>
            <a:fld id="{58111F7E-97FF-4F15-B6A3-3C9D066D059D}" type="slidenum">
              <a:rPr lang="ru-RU" altLang="ru-RU"/>
              <a:pPr>
                <a:defRPr/>
              </a:pPr>
              <a:t>‹#›</a:t>
            </a:fld>
            <a:endParaRPr lang="ru-RU" altLang="ru-RU"/>
          </a:p>
        </p:txBody>
      </p:sp>
    </p:spTree>
    <p:extLst>
      <p:ext uri="{BB962C8B-B14F-4D97-AF65-F5344CB8AC3E}">
        <p14:creationId xmlns:p14="http://schemas.microsoft.com/office/powerpoint/2010/main" val="1635718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a:t>Образец заголовка</a:t>
            </a:r>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a:extLst>
              <a:ext uri="{FF2B5EF4-FFF2-40B4-BE49-F238E27FC236}">
                <a16:creationId xmlns:a16="http://schemas.microsoft.com/office/drawing/2014/main" id="{9DDE54B7-D0C6-B9C3-6046-3FC864FCCB32}"/>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8" name="Rectangle 5">
            <a:extLst>
              <a:ext uri="{FF2B5EF4-FFF2-40B4-BE49-F238E27FC236}">
                <a16:creationId xmlns:a16="http://schemas.microsoft.com/office/drawing/2014/main" id="{11C71059-EA7D-AA6F-BD38-E28DD1BD312C}"/>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9" name="Rectangle 6">
            <a:extLst>
              <a:ext uri="{FF2B5EF4-FFF2-40B4-BE49-F238E27FC236}">
                <a16:creationId xmlns:a16="http://schemas.microsoft.com/office/drawing/2014/main" id="{801E4CE3-E4BF-708A-37DA-E073C24D5F77}"/>
              </a:ext>
            </a:extLst>
          </p:cNvPr>
          <p:cNvSpPr>
            <a:spLocks noGrp="1" noChangeArrowheads="1"/>
          </p:cNvSpPr>
          <p:nvPr>
            <p:ph type="sldNum" sz="quarter" idx="12"/>
          </p:nvPr>
        </p:nvSpPr>
        <p:spPr>
          <a:ln/>
        </p:spPr>
        <p:txBody>
          <a:bodyPr/>
          <a:lstStyle>
            <a:lvl1pPr>
              <a:defRPr/>
            </a:lvl1pPr>
          </a:lstStyle>
          <a:p>
            <a:pPr>
              <a:defRPr/>
            </a:pPr>
            <a:fld id="{C506B335-F354-4339-BFD9-ABB29DB0646F}" type="slidenum">
              <a:rPr lang="ru-RU" altLang="ru-RU"/>
              <a:pPr>
                <a:defRPr/>
              </a:pPr>
              <a:t>‹#›</a:t>
            </a:fld>
            <a:endParaRPr lang="ru-RU" altLang="ru-RU"/>
          </a:p>
        </p:txBody>
      </p:sp>
    </p:spTree>
    <p:extLst>
      <p:ext uri="{BB962C8B-B14F-4D97-AF65-F5344CB8AC3E}">
        <p14:creationId xmlns:p14="http://schemas.microsoft.com/office/powerpoint/2010/main" val="2775721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a:extLst>
              <a:ext uri="{FF2B5EF4-FFF2-40B4-BE49-F238E27FC236}">
                <a16:creationId xmlns:a16="http://schemas.microsoft.com/office/drawing/2014/main" id="{6FF3814C-61E4-3F87-C431-C3C79CF7D0EF}"/>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4" name="Rectangle 5">
            <a:extLst>
              <a:ext uri="{FF2B5EF4-FFF2-40B4-BE49-F238E27FC236}">
                <a16:creationId xmlns:a16="http://schemas.microsoft.com/office/drawing/2014/main" id="{E68C0715-6245-AFFE-2B9A-194982CB6B75}"/>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5" name="Rectangle 6">
            <a:extLst>
              <a:ext uri="{FF2B5EF4-FFF2-40B4-BE49-F238E27FC236}">
                <a16:creationId xmlns:a16="http://schemas.microsoft.com/office/drawing/2014/main" id="{E2CEA883-9B25-C623-41D4-3D11D7ABE8FD}"/>
              </a:ext>
            </a:extLst>
          </p:cNvPr>
          <p:cNvSpPr>
            <a:spLocks noGrp="1" noChangeArrowheads="1"/>
          </p:cNvSpPr>
          <p:nvPr>
            <p:ph type="sldNum" sz="quarter" idx="12"/>
          </p:nvPr>
        </p:nvSpPr>
        <p:spPr>
          <a:ln/>
        </p:spPr>
        <p:txBody>
          <a:bodyPr/>
          <a:lstStyle>
            <a:lvl1pPr>
              <a:defRPr/>
            </a:lvl1pPr>
          </a:lstStyle>
          <a:p>
            <a:pPr>
              <a:defRPr/>
            </a:pPr>
            <a:fld id="{C449A431-D4D9-4CE7-876D-1799E7EA3F0D}" type="slidenum">
              <a:rPr lang="ru-RU" altLang="ru-RU"/>
              <a:pPr>
                <a:defRPr/>
              </a:pPr>
              <a:t>‹#›</a:t>
            </a:fld>
            <a:endParaRPr lang="ru-RU" altLang="ru-RU"/>
          </a:p>
        </p:txBody>
      </p:sp>
    </p:spTree>
    <p:extLst>
      <p:ext uri="{BB962C8B-B14F-4D97-AF65-F5344CB8AC3E}">
        <p14:creationId xmlns:p14="http://schemas.microsoft.com/office/powerpoint/2010/main" val="2920589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B27643B-6879-8083-DC2B-A94BF3719578}"/>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3" name="Rectangle 5">
            <a:extLst>
              <a:ext uri="{FF2B5EF4-FFF2-40B4-BE49-F238E27FC236}">
                <a16:creationId xmlns:a16="http://schemas.microsoft.com/office/drawing/2014/main" id="{C9621EB3-1E68-CB94-A524-1796107EF32D}"/>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4" name="Rectangle 6">
            <a:extLst>
              <a:ext uri="{FF2B5EF4-FFF2-40B4-BE49-F238E27FC236}">
                <a16:creationId xmlns:a16="http://schemas.microsoft.com/office/drawing/2014/main" id="{BC66617E-5944-E474-4F8D-B9F3FA592A13}"/>
              </a:ext>
            </a:extLst>
          </p:cNvPr>
          <p:cNvSpPr>
            <a:spLocks noGrp="1" noChangeArrowheads="1"/>
          </p:cNvSpPr>
          <p:nvPr>
            <p:ph type="sldNum" sz="quarter" idx="12"/>
          </p:nvPr>
        </p:nvSpPr>
        <p:spPr>
          <a:ln/>
        </p:spPr>
        <p:txBody>
          <a:bodyPr/>
          <a:lstStyle>
            <a:lvl1pPr>
              <a:defRPr/>
            </a:lvl1pPr>
          </a:lstStyle>
          <a:p>
            <a:pPr>
              <a:defRPr/>
            </a:pPr>
            <a:fld id="{BD2A91B4-ACD0-4DEA-93B6-E93BFE4A282A}" type="slidenum">
              <a:rPr lang="ru-RU" altLang="ru-RU"/>
              <a:pPr>
                <a:defRPr/>
              </a:pPr>
              <a:t>‹#›</a:t>
            </a:fld>
            <a:endParaRPr lang="ru-RU" altLang="ru-RU"/>
          </a:p>
        </p:txBody>
      </p:sp>
    </p:spTree>
    <p:extLst>
      <p:ext uri="{BB962C8B-B14F-4D97-AF65-F5344CB8AC3E}">
        <p14:creationId xmlns:p14="http://schemas.microsoft.com/office/powerpoint/2010/main" val="2445074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Rectangle 4">
            <a:extLst>
              <a:ext uri="{FF2B5EF4-FFF2-40B4-BE49-F238E27FC236}">
                <a16:creationId xmlns:a16="http://schemas.microsoft.com/office/drawing/2014/main" id="{ACAA7B25-4DDA-A60F-8C6E-E11EFEDBD99E}"/>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a:extLst>
              <a:ext uri="{FF2B5EF4-FFF2-40B4-BE49-F238E27FC236}">
                <a16:creationId xmlns:a16="http://schemas.microsoft.com/office/drawing/2014/main" id="{3211405B-ADD0-0E2B-4078-93833D7B4965}"/>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a:extLst>
              <a:ext uri="{FF2B5EF4-FFF2-40B4-BE49-F238E27FC236}">
                <a16:creationId xmlns:a16="http://schemas.microsoft.com/office/drawing/2014/main" id="{A6A42F3D-9E2F-78E4-763F-9E6829D550E7}"/>
              </a:ext>
            </a:extLst>
          </p:cNvPr>
          <p:cNvSpPr>
            <a:spLocks noGrp="1" noChangeArrowheads="1"/>
          </p:cNvSpPr>
          <p:nvPr>
            <p:ph type="sldNum" sz="quarter" idx="12"/>
          </p:nvPr>
        </p:nvSpPr>
        <p:spPr>
          <a:ln/>
        </p:spPr>
        <p:txBody>
          <a:bodyPr/>
          <a:lstStyle>
            <a:lvl1pPr>
              <a:defRPr/>
            </a:lvl1pPr>
          </a:lstStyle>
          <a:p>
            <a:pPr>
              <a:defRPr/>
            </a:pPr>
            <a:fld id="{F034B00F-7118-41BF-89DF-32813EC95C58}" type="slidenum">
              <a:rPr lang="ru-RU" altLang="ru-RU"/>
              <a:pPr>
                <a:defRPr/>
              </a:pPr>
              <a:t>‹#›</a:t>
            </a:fld>
            <a:endParaRPr lang="ru-RU" altLang="ru-RU"/>
          </a:p>
        </p:txBody>
      </p:sp>
    </p:spTree>
    <p:extLst>
      <p:ext uri="{BB962C8B-B14F-4D97-AF65-F5344CB8AC3E}">
        <p14:creationId xmlns:p14="http://schemas.microsoft.com/office/powerpoint/2010/main" val="3699249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Rectangle 4">
            <a:extLst>
              <a:ext uri="{FF2B5EF4-FFF2-40B4-BE49-F238E27FC236}">
                <a16:creationId xmlns:a16="http://schemas.microsoft.com/office/drawing/2014/main" id="{8BDEA046-16A7-BBDE-049F-D9C080A38A51}"/>
              </a:ext>
            </a:extLst>
          </p:cNvPr>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5">
            <a:extLst>
              <a:ext uri="{FF2B5EF4-FFF2-40B4-BE49-F238E27FC236}">
                <a16:creationId xmlns:a16="http://schemas.microsoft.com/office/drawing/2014/main" id="{127A20EB-165E-B2ED-EC0A-7601FDC2F75D}"/>
              </a:ext>
            </a:extLst>
          </p:cNvPr>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6">
            <a:extLst>
              <a:ext uri="{FF2B5EF4-FFF2-40B4-BE49-F238E27FC236}">
                <a16:creationId xmlns:a16="http://schemas.microsoft.com/office/drawing/2014/main" id="{9B9E72E5-540C-9FCB-79A5-34C9D296E5BF}"/>
              </a:ext>
            </a:extLst>
          </p:cNvPr>
          <p:cNvSpPr>
            <a:spLocks noGrp="1" noChangeArrowheads="1"/>
          </p:cNvSpPr>
          <p:nvPr>
            <p:ph type="sldNum" sz="quarter" idx="12"/>
          </p:nvPr>
        </p:nvSpPr>
        <p:spPr>
          <a:ln/>
        </p:spPr>
        <p:txBody>
          <a:bodyPr/>
          <a:lstStyle>
            <a:lvl1pPr>
              <a:defRPr/>
            </a:lvl1pPr>
          </a:lstStyle>
          <a:p>
            <a:pPr>
              <a:defRPr/>
            </a:pPr>
            <a:fld id="{1BBC35AF-3700-467D-8EBB-81231FAE6467}" type="slidenum">
              <a:rPr lang="ru-RU" altLang="ru-RU"/>
              <a:pPr>
                <a:defRPr/>
              </a:pPr>
              <a:t>‹#›</a:t>
            </a:fld>
            <a:endParaRPr lang="ru-RU" altLang="ru-RU"/>
          </a:p>
        </p:txBody>
      </p:sp>
    </p:spTree>
    <p:extLst>
      <p:ext uri="{BB962C8B-B14F-4D97-AF65-F5344CB8AC3E}">
        <p14:creationId xmlns:p14="http://schemas.microsoft.com/office/powerpoint/2010/main" val="3967772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E1FF8F7-B266-E11E-A32D-C1B6B74685CE}"/>
              </a:ext>
            </a:extLst>
          </p:cNvPr>
          <p:cNvSpPr>
            <a:spLocks noGrp="1" noChangeArrowheads="1"/>
          </p:cNvSpPr>
          <p:nvPr>
            <p:ph type="title"/>
          </p:nvPr>
        </p:nvSpPr>
        <p:spPr bwMode="auto">
          <a:xfrm>
            <a:off x="381000" y="381000"/>
            <a:ext cx="800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a:t>Образец заголовка</a:t>
            </a:r>
          </a:p>
        </p:txBody>
      </p:sp>
      <p:sp>
        <p:nvSpPr>
          <p:cNvPr id="1027" name="Rectangle 3">
            <a:extLst>
              <a:ext uri="{FF2B5EF4-FFF2-40B4-BE49-F238E27FC236}">
                <a16:creationId xmlns:a16="http://schemas.microsoft.com/office/drawing/2014/main" id="{75364357-D622-C19F-FD63-980760E2D9F3}"/>
              </a:ext>
            </a:extLst>
          </p:cNvPr>
          <p:cNvSpPr>
            <a:spLocks noGrp="1" noChangeArrowheads="1"/>
          </p:cNvSpPr>
          <p:nvPr>
            <p:ph type="body" idx="1"/>
          </p:nvPr>
        </p:nvSpPr>
        <p:spPr bwMode="auto">
          <a:xfrm>
            <a:off x="685800" y="1295400"/>
            <a:ext cx="77724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78852" name="Rectangle 4">
            <a:extLst>
              <a:ext uri="{FF2B5EF4-FFF2-40B4-BE49-F238E27FC236}">
                <a16:creationId xmlns:a16="http://schemas.microsoft.com/office/drawing/2014/main" id="{671EFAE4-C73C-4FCF-4F7D-EBF7D3C47968}"/>
              </a:ext>
            </a:extLst>
          </p:cNvPr>
          <p:cNvSpPr>
            <a:spLocks noGrp="1" noChangeArrowheads="1"/>
          </p:cNvSpPr>
          <p:nvPr>
            <p:ph type="dt" sz="half" idx="2"/>
          </p:nvPr>
        </p:nvSpPr>
        <p:spPr bwMode="auto">
          <a:xfrm>
            <a:off x="381000" y="6015038"/>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kumimoji="0" sz="1400">
                <a:solidFill>
                  <a:schemeClr val="bg2"/>
                </a:solidFill>
                <a:latin typeface="+mn-lt"/>
              </a:defRPr>
            </a:lvl1pPr>
          </a:lstStyle>
          <a:p>
            <a:pPr>
              <a:defRPr/>
            </a:pPr>
            <a:endParaRPr lang="ru-RU" altLang="ru-RU"/>
          </a:p>
        </p:txBody>
      </p:sp>
      <p:sp>
        <p:nvSpPr>
          <p:cNvPr id="78853" name="Rectangle 5">
            <a:extLst>
              <a:ext uri="{FF2B5EF4-FFF2-40B4-BE49-F238E27FC236}">
                <a16:creationId xmlns:a16="http://schemas.microsoft.com/office/drawing/2014/main" id="{CAB311FD-0E84-1A33-70D3-15A0FD2AF6C8}"/>
              </a:ext>
            </a:extLst>
          </p:cNvPr>
          <p:cNvSpPr>
            <a:spLocks noGrp="1" noChangeArrowheads="1"/>
          </p:cNvSpPr>
          <p:nvPr>
            <p:ph type="ftr" sz="quarter" idx="3"/>
          </p:nvPr>
        </p:nvSpPr>
        <p:spPr bwMode="auto">
          <a:xfrm>
            <a:off x="3124200" y="6015038"/>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kumimoji="0" sz="1400">
                <a:solidFill>
                  <a:schemeClr val="bg2"/>
                </a:solidFill>
                <a:latin typeface="+mn-lt"/>
              </a:defRPr>
            </a:lvl1pPr>
          </a:lstStyle>
          <a:p>
            <a:pPr>
              <a:defRPr/>
            </a:pPr>
            <a:endParaRPr lang="ru-RU" altLang="ru-RU"/>
          </a:p>
        </p:txBody>
      </p:sp>
      <p:sp>
        <p:nvSpPr>
          <p:cNvPr id="78854" name="Rectangle 6">
            <a:extLst>
              <a:ext uri="{FF2B5EF4-FFF2-40B4-BE49-F238E27FC236}">
                <a16:creationId xmlns:a16="http://schemas.microsoft.com/office/drawing/2014/main" id="{4619A064-DF8F-8524-CE59-6226EEA5F606}"/>
              </a:ext>
            </a:extLst>
          </p:cNvPr>
          <p:cNvSpPr>
            <a:spLocks noGrp="1" noChangeArrowheads="1"/>
          </p:cNvSpPr>
          <p:nvPr>
            <p:ph type="sldNum" sz="quarter" idx="4"/>
          </p:nvPr>
        </p:nvSpPr>
        <p:spPr bwMode="auto">
          <a:xfrm>
            <a:off x="6858000" y="6015038"/>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kumimoji="0" sz="1400" smtClean="0">
                <a:solidFill>
                  <a:schemeClr val="bg2"/>
                </a:solidFill>
                <a:latin typeface="Tahoma" panose="020B0604030504040204" pitchFamily="34" charset="0"/>
              </a:defRPr>
            </a:lvl1pPr>
          </a:lstStyle>
          <a:p>
            <a:pPr>
              <a:defRPr/>
            </a:pPr>
            <a:fld id="{2C23ECC2-60D6-4BC6-B575-CECE529B56D5}" type="slidenum">
              <a:rPr lang="ru-RU" altLang="ru-RU"/>
              <a:pPr>
                <a:defRPr/>
              </a:pPr>
              <a:t>‹#›</a:t>
            </a:fld>
            <a:endParaRPr lang="ru-RU" altLang="ru-RU"/>
          </a:p>
        </p:txBody>
      </p:sp>
      <p:grpSp>
        <p:nvGrpSpPr>
          <p:cNvPr id="1031" name="Group 7">
            <a:extLst>
              <a:ext uri="{FF2B5EF4-FFF2-40B4-BE49-F238E27FC236}">
                <a16:creationId xmlns:a16="http://schemas.microsoft.com/office/drawing/2014/main" id="{5525EFDE-6352-DCEE-45F0-AF499F998941}"/>
              </a:ext>
            </a:extLst>
          </p:cNvPr>
          <p:cNvGrpSpPr>
            <a:grpSpLocks/>
          </p:cNvGrpSpPr>
          <p:nvPr/>
        </p:nvGrpSpPr>
        <p:grpSpPr bwMode="auto">
          <a:xfrm>
            <a:off x="177800" y="230188"/>
            <a:ext cx="203200" cy="6503987"/>
            <a:chOff x="112" y="145"/>
            <a:chExt cx="128" cy="4097"/>
          </a:xfrm>
        </p:grpSpPr>
        <p:sp>
          <p:nvSpPr>
            <p:cNvPr id="2068" name="Rectangle 8">
              <a:extLst>
                <a:ext uri="{FF2B5EF4-FFF2-40B4-BE49-F238E27FC236}">
                  <a16:creationId xmlns:a16="http://schemas.microsoft.com/office/drawing/2014/main" id="{544C584F-7206-8BF7-6D83-7063445A165A}"/>
                </a:ext>
              </a:extLst>
            </p:cNvPr>
            <p:cNvSpPr>
              <a:spLocks noChangeArrowheads="1"/>
            </p:cNvSpPr>
            <p:nvPr/>
          </p:nvSpPr>
          <p:spPr bwMode="auto">
            <a:xfrm flipH="1">
              <a:off x="192" y="162"/>
              <a:ext cx="48" cy="4080"/>
            </a:xfrm>
            <a:prstGeom prst="rect">
              <a:avLst/>
            </a:prstGeom>
            <a:gradFill rotWithShape="0">
              <a:gsLst>
                <a:gs pos="0">
                  <a:schemeClr val="bg1"/>
                </a:gs>
                <a:gs pos="100000">
                  <a:schemeClr val="folHlink"/>
                </a:gs>
              </a:gsLst>
              <a:lin ang="540000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sp>
          <p:nvSpPr>
            <p:cNvPr id="2069" name="Rectangle 9">
              <a:extLst>
                <a:ext uri="{FF2B5EF4-FFF2-40B4-BE49-F238E27FC236}">
                  <a16:creationId xmlns:a16="http://schemas.microsoft.com/office/drawing/2014/main" id="{D3FCFB4C-F0E7-CDEB-7302-BF03D9F208E3}"/>
                </a:ext>
              </a:extLst>
            </p:cNvPr>
            <p:cNvSpPr>
              <a:spLocks noChangeArrowheads="1"/>
            </p:cNvSpPr>
            <p:nvPr/>
          </p:nvSpPr>
          <p:spPr bwMode="auto">
            <a:xfrm>
              <a:off x="112" y="145"/>
              <a:ext cx="48" cy="3941"/>
            </a:xfrm>
            <a:prstGeom prst="rect">
              <a:avLst/>
            </a:prstGeom>
            <a:gradFill rotWithShape="0">
              <a:gsLst>
                <a:gs pos="0">
                  <a:schemeClr val="bg1"/>
                </a:gs>
                <a:gs pos="100000">
                  <a:schemeClr val="hlink"/>
                </a:gs>
              </a:gsLst>
              <a:lin ang="540000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algn="ctr" eaLnBrk="1" hangingPunct="1">
                <a:defRPr/>
              </a:pPr>
              <a:endParaRPr kumimoji="0" lang="ru-RU" altLang="ru-RU" sz="2400"/>
            </a:p>
          </p:txBody>
        </p:sp>
      </p:grpSp>
      <p:grpSp>
        <p:nvGrpSpPr>
          <p:cNvPr id="1032" name="Group 10">
            <a:extLst>
              <a:ext uri="{FF2B5EF4-FFF2-40B4-BE49-F238E27FC236}">
                <a16:creationId xmlns:a16="http://schemas.microsoft.com/office/drawing/2014/main" id="{8A0528C3-8823-24C5-C1D1-EFD182C1B592}"/>
              </a:ext>
            </a:extLst>
          </p:cNvPr>
          <p:cNvGrpSpPr>
            <a:grpSpLocks/>
          </p:cNvGrpSpPr>
          <p:nvPr/>
        </p:nvGrpSpPr>
        <p:grpSpPr bwMode="auto">
          <a:xfrm>
            <a:off x="8793163" y="220663"/>
            <a:ext cx="198437" cy="6408737"/>
            <a:chOff x="5539" y="139"/>
            <a:chExt cx="125" cy="4037"/>
          </a:xfrm>
        </p:grpSpPr>
        <p:sp>
          <p:nvSpPr>
            <p:cNvPr id="2066" name="Rectangle 11">
              <a:extLst>
                <a:ext uri="{FF2B5EF4-FFF2-40B4-BE49-F238E27FC236}">
                  <a16:creationId xmlns:a16="http://schemas.microsoft.com/office/drawing/2014/main" id="{5F327926-BC07-51C0-F13E-16C6C293C8A2}"/>
                </a:ext>
              </a:extLst>
            </p:cNvPr>
            <p:cNvSpPr>
              <a:spLocks noChangeArrowheads="1"/>
            </p:cNvSpPr>
            <p:nvPr/>
          </p:nvSpPr>
          <p:spPr bwMode="auto">
            <a:xfrm rot="10800000" flipH="1" flipV="1">
              <a:off x="5621" y="139"/>
              <a:ext cx="43" cy="3989"/>
            </a:xfrm>
            <a:prstGeom prst="rect">
              <a:avLst/>
            </a:prstGeom>
            <a:gradFill rotWithShape="0">
              <a:gsLst>
                <a:gs pos="0">
                  <a:schemeClr val="accent1"/>
                </a:gs>
                <a:gs pos="100000">
                  <a:schemeClr val="bg1"/>
                </a:gs>
              </a:gsLst>
              <a:lin ang="540000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sp>
          <p:nvSpPr>
            <p:cNvPr id="2067" name="Rectangle 12">
              <a:extLst>
                <a:ext uri="{FF2B5EF4-FFF2-40B4-BE49-F238E27FC236}">
                  <a16:creationId xmlns:a16="http://schemas.microsoft.com/office/drawing/2014/main" id="{D282C837-50FC-64C5-928F-8EFB015A6705}"/>
                </a:ext>
              </a:extLst>
            </p:cNvPr>
            <p:cNvSpPr>
              <a:spLocks noChangeArrowheads="1"/>
            </p:cNvSpPr>
            <p:nvPr/>
          </p:nvSpPr>
          <p:spPr bwMode="auto">
            <a:xfrm rot="10800000" flipV="1">
              <a:off x="5539" y="240"/>
              <a:ext cx="49" cy="3936"/>
            </a:xfrm>
            <a:prstGeom prst="rect">
              <a:avLst/>
            </a:prstGeom>
            <a:gradFill rotWithShape="0">
              <a:gsLst>
                <a:gs pos="0">
                  <a:schemeClr val="accent2"/>
                </a:gs>
                <a:gs pos="100000">
                  <a:schemeClr val="bg1"/>
                </a:gs>
              </a:gsLst>
              <a:lin ang="540000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grpSp>
      <p:grpSp>
        <p:nvGrpSpPr>
          <p:cNvPr id="1033" name="Group 13">
            <a:extLst>
              <a:ext uri="{FF2B5EF4-FFF2-40B4-BE49-F238E27FC236}">
                <a16:creationId xmlns:a16="http://schemas.microsoft.com/office/drawing/2014/main" id="{7B2E8491-2276-4213-C252-3EA341B8942A}"/>
              </a:ext>
            </a:extLst>
          </p:cNvPr>
          <p:cNvGrpSpPr>
            <a:grpSpLocks/>
          </p:cNvGrpSpPr>
          <p:nvPr/>
        </p:nvGrpSpPr>
        <p:grpSpPr bwMode="auto">
          <a:xfrm>
            <a:off x="412750" y="6477000"/>
            <a:ext cx="8686800" cy="228600"/>
            <a:chOff x="260" y="4080"/>
            <a:chExt cx="5472" cy="144"/>
          </a:xfrm>
        </p:grpSpPr>
        <p:sp>
          <p:nvSpPr>
            <p:cNvPr id="2064" name="Rectangle 14">
              <a:extLst>
                <a:ext uri="{FF2B5EF4-FFF2-40B4-BE49-F238E27FC236}">
                  <a16:creationId xmlns:a16="http://schemas.microsoft.com/office/drawing/2014/main" id="{CCDE0C93-0143-0DA3-4DE5-9B9E4E83D074}"/>
                </a:ext>
              </a:extLst>
            </p:cNvPr>
            <p:cNvSpPr>
              <a:spLocks noChangeArrowheads="1"/>
            </p:cNvSpPr>
            <p:nvPr/>
          </p:nvSpPr>
          <p:spPr bwMode="auto">
            <a:xfrm rot="5400000" flipV="1">
              <a:off x="2972" y="1368"/>
              <a:ext cx="48" cy="5472"/>
            </a:xfrm>
            <a:prstGeom prst="rect">
              <a:avLst/>
            </a:prstGeom>
            <a:gradFill rotWithShape="0">
              <a:gsLst>
                <a:gs pos="0">
                  <a:schemeClr val="bg1"/>
                </a:gs>
                <a:gs pos="100000">
                  <a:schemeClr val="accent1"/>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sp>
          <p:nvSpPr>
            <p:cNvPr id="2065" name="Rectangle 15">
              <a:extLst>
                <a:ext uri="{FF2B5EF4-FFF2-40B4-BE49-F238E27FC236}">
                  <a16:creationId xmlns:a16="http://schemas.microsoft.com/office/drawing/2014/main" id="{FE17164A-641D-B43F-F0F7-9FA8CF0D2288}"/>
                </a:ext>
              </a:extLst>
            </p:cNvPr>
            <p:cNvSpPr>
              <a:spLocks noChangeArrowheads="1"/>
            </p:cNvSpPr>
            <p:nvPr/>
          </p:nvSpPr>
          <p:spPr bwMode="auto">
            <a:xfrm rot="5400000" flipV="1">
              <a:off x="2914" y="1522"/>
              <a:ext cx="48" cy="5355"/>
            </a:xfrm>
            <a:prstGeom prst="rect">
              <a:avLst/>
            </a:prstGeom>
            <a:gradFill rotWithShape="0">
              <a:gsLst>
                <a:gs pos="0">
                  <a:schemeClr val="bg1"/>
                </a:gs>
                <a:gs pos="100000">
                  <a:schemeClr val="hlink"/>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grpSp>
      <p:grpSp>
        <p:nvGrpSpPr>
          <p:cNvPr id="1034" name="Group 16">
            <a:extLst>
              <a:ext uri="{FF2B5EF4-FFF2-40B4-BE49-F238E27FC236}">
                <a16:creationId xmlns:a16="http://schemas.microsoft.com/office/drawing/2014/main" id="{958B2DAF-985E-8527-91AE-D3A1AE0685DB}"/>
              </a:ext>
            </a:extLst>
          </p:cNvPr>
          <p:cNvGrpSpPr>
            <a:grpSpLocks/>
          </p:cNvGrpSpPr>
          <p:nvPr/>
        </p:nvGrpSpPr>
        <p:grpSpPr bwMode="auto">
          <a:xfrm>
            <a:off x="76200" y="176213"/>
            <a:ext cx="8745538" cy="161925"/>
            <a:chOff x="48" y="111"/>
            <a:chExt cx="5509" cy="102"/>
          </a:xfrm>
        </p:grpSpPr>
        <p:sp>
          <p:nvSpPr>
            <p:cNvPr id="2062" name="Rectangle 17">
              <a:extLst>
                <a:ext uri="{FF2B5EF4-FFF2-40B4-BE49-F238E27FC236}">
                  <a16:creationId xmlns:a16="http://schemas.microsoft.com/office/drawing/2014/main" id="{5A2C3806-2E66-45DA-153E-D97F43634B9D}"/>
                </a:ext>
              </a:extLst>
            </p:cNvPr>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sp>
          <p:nvSpPr>
            <p:cNvPr id="2063" name="Rectangle 18">
              <a:extLst>
                <a:ext uri="{FF2B5EF4-FFF2-40B4-BE49-F238E27FC236}">
                  <a16:creationId xmlns:a16="http://schemas.microsoft.com/office/drawing/2014/main" id="{8CE6205F-11A3-4A97-2C27-7A0F5025C18E}"/>
                </a:ext>
              </a:extLst>
            </p:cNvPr>
            <p:cNvSpPr>
              <a:spLocks noChangeArrowheads="1"/>
            </p:cNvSpPr>
            <p:nvPr/>
          </p:nvSpPr>
          <p:spPr bwMode="auto">
            <a:xfrm rot="5400000" flipV="1">
              <a:off x="2783" y="-2624"/>
              <a:ext cx="38" cy="5509"/>
            </a:xfrm>
            <a:prstGeom prst="rect">
              <a:avLst/>
            </a:prstGeom>
            <a:gradFill rotWithShape="0">
              <a:gsLst>
                <a:gs pos="0">
                  <a:schemeClr val="accent1"/>
                </a:gs>
                <a:gs pos="100000">
                  <a:schemeClr val="bg1"/>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grpSp>
      <p:grpSp>
        <p:nvGrpSpPr>
          <p:cNvPr id="78867" name="Group 19">
            <a:extLst>
              <a:ext uri="{FF2B5EF4-FFF2-40B4-BE49-F238E27FC236}">
                <a16:creationId xmlns:a16="http://schemas.microsoft.com/office/drawing/2014/main" id="{725B6929-B879-AE48-5908-5F01D5C0F028}"/>
              </a:ext>
            </a:extLst>
          </p:cNvPr>
          <p:cNvGrpSpPr>
            <a:grpSpLocks/>
          </p:cNvGrpSpPr>
          <p:nvPr/>
        </p:nvGrpSpPr>
        <p:grpSpPr bwMode="auto">
          <a:xfrm>
            <a:off x="71438" y="176213"/>
            <a:ext cx="8745537" cy="161925"/>
            <a:chOff x="48" y="111"/>
            <a:chExt cx="5509" cy="102"/>
          </a:xfrm>
        </p:grpSpPr>
        <p:sp>
          <p:nvSpPr>
            <p:cNvPr id="2060" name="Rectangle 20">
              <a:extLst>
                <a:ext uri="{FF2B5EF4-FFF2-40B4-BE49-F238E27FC236}">
                  <a16:creationId xmlns:a16="http://schemas.microsoft.com/office/drawing/2014/main" id="{1A7558BB-FDDB-D972-79EF-6C8F11EE7537}"/>
                </a:ext>
              </a:extLst>
            </p:cNvPr>
            <p:cNvSpPr>
              <a:spLocks noChangeArrowheads="1"/>
            </p:cNvSpPr>
            <p:nvPr/>
          </p:nvSpPr>
          <p:spPr bwMode="auto">
            <a:xfrm rot="5400000" flipV="1">
              <a:off x="2853" y="-2491"/>
              <a:ext cx="37" cy="5371"/>
            </a:xfrm>
            <a:prstGeom prst="rect">
              <a:avLst/>
            </a:prstGeom>
            <a:gradFill rotWithShape="0">
              <a:gsLst>
                <a:gs pos="0">
                  <a:schemeClr val="hlink"/>
                </a:gs>
                <a:gs pos="100000">
                  <a:schemeClr val="bg1"/>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sp>
          <p:nvSpPr>
            <p:cNvPr id="2061" name="Rectangle 21">
              <a:extLst>
                <a:ext uri="{FF2B5EF4-FFF2-40B4-BE49-F238E27FC236}">
                  <a16:creationId xmlns:a16="http://schemas.microsoft.com/office/drawing/2014/main" id="{E4872F2D-1927-5994-D17A-F5F1BD78BA7C}"/>
                </a:ext>
              </a:extLst>
            </p:cNvPr>
            <p:cNvSpPr>
              <a:spLocks noChangeArrowheads="1"/>
            </p:cNvSpPr>
            <p:nvPr/>
          </p:nvSpPr>
          <p:spPr bwMode="auto">
            <a:xfrm rot="5400000" flipV="1">
              <a:off x="2784" y="-2625"/>
              <a:ext cx="38" cy="5509"/>
            </a:xfrm>
            <a:prstGeom prst="rect">
              <a:avLst/>
            </a:prstGeom>
            <a:gradFill rotWithShape="0">
              <a:gsLst>
                <a:gs pos="0">
                  <a:schemeClr val="accent1"/>
                </a:gs>
                <a:gs pos="100000">
                  <a:schemeClr val="bg1"/>
                </a:gs>
              </a:gsLst>
              <a:lin ang="0" scaled="1"/>
            </a:gradFill>
            <a:ln>
              <a:noFill/>
            </a:ln>
            <a:effectLst/>
          </p:spPr>
          <p:txBody>
            <a:bodyPr wrap="none" anchor="ctr"/>
            <a:lstStyle>
              <a:lvl1pPr>
                <a:defRPr kumimoji="1" sz="3200">
                  <a:solidFill>
                    <a:schemeClr val="tx1"/>
                  </a:solidFill>
                  <a:latin typeface="Times New Roman" panose="02020603050405020304" pitchFamily="18" charset="0"/>
                </a:defRPr>
              </a:lvl1pPr>
              <a:lvl2pPr marL="742950" indent="-285750">
                <a:defRPr kumimoji="1" sz="3200">
                  <a:solidFill>
                    <a:schemeClr val="tx1"/>
                  </a:solidFill>
                  <a:latin typeface="Times New Roman" panose="02020603050405020304" pitchFamily="18" charset="0"/>
                </a:defRPr>
              </a:lvl2pPr>
              <a:lvl3pPr marL="1143000" indent="-228600">
                <a:defRPr kumimoji="1" sz="3200">
                  <a:solidFill>
                    <a:schemeClr val="tx1"/>
                  </a:solidFill>
                  <a:latin typeface="Times New Roman" panose="02020603050405020304" pitchFamily="18" charset="0"/>
                </a:defRPr>
              </a:lvl3pPr>
              <a:lvl4pPr marL="1600200" indent="-228600">
                <a:defRPr kumimoji="1" sz="3200">
                  <a:solidFill>
                    <a:schemeClr val="tx1"/>
                  </a:solidFill>
                  <a:latin typeface="Times New Roman" panose="02020603050405020304" pitchFamily="18" charset="0"/>
                </a:defRPr>
              </a:lvl4pPr>
              <a:lvl5pPr marL="2057400" indent="-228600">
                <a:defRPr kumimoji="1" sz="32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32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32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32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3200">
                  <a:solidFill>
                    <a:schemeClr val="tx1"/>
                  </a:solidFill>
                  <a:latin typeface="Times New Roman" panose="02020603050405020304" pitchFamily="18" charset="0"/>
                </a:defRPr>
              </a:lvl9pPr>
            </a:lstStyle>
            <a:p>
              <a:pPr eaLnBrk="1" hangingPunct="1">
                <a:defRPr/>
              </a:pPr>
              <a:endParaRPr lang="ru-RU" altLang="ru-RU"/>
            </a:p>
          </p:txBody>
        </p:sp>
      </p:grpSp>
    </p:spTree>
  </p:cSld>
  <p:clrMap bg1="dk2" tx1="lt1" bg2="dk1" tx2="lt2" accent1="accent1" accent2="accent2" accent3="accent3" accent4="accent4" accent5="accent5" accent6="accent6" hlink="hlink" folHlink="folHlink"/>
  <p:sldLayoutIdLst>
    <p:sldLayoutId id="2147483757"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nodeType="afterEffect">
                                  <p:stCondLst>
                                    <p:cond delay="0"/>
                                  </p:stCondLst>
                                  <p:childTnLst>
                                    <p:set>
                                      <p:cBhvr>
                                        <p:cTn id="6" dur="1" fill="hold">
                                          <p:stCondLst>
                                            <p:cond delay="0"/>
                                          </p:stCondLst>
                                        </p:cTn>
                                        <p:tgtEl>
                                          <p:spTgt spid="78867"/>
                                        </p:tgtEl>
                                        <p:attrNameLst>
                                          <p:attrName>style.visibility</p:attrName>
                                        </p:attrNameLst>
                                      </p:cBhvr>
                                      <p:to>
                                        <p:strVal val="visible"/>
                                      </p:to>
                                    </p:set>
                                    <p:anim calcmode="lin" valueType="num">
                                      <p:cBhvr additive="base">
                                        <p:cTn id="7" dur="500" fill="hold"/>
                                        <p:tgtEl>
                                          <p:spTgt spid="78867"/>
                                        </p:tgtEl>
                                        <p:attrNameLst>
                                          <p:attrName>ppt_x</p:attrName>
                                        </p:attrNameLst>
                                      </p:cBhvr>
                                      <p:tavLst>
                                        <p:tav tm="0">
                                          <p:val>
                                            <p:strVal val="1+#ppt_w/2"/>
                                          </p:val>
                                        </p:tav>
                                        <p:tav tm="100000">
                                          <p:val>
                                            <p:strVal val="#ppt_x"/>
                                          </p:val>
                                        </p:tav>
                                      </p:tavLst>
                                    </p:anim>
                                    <p:anim calcmode="lin" valueType="num">
                                      <p:cBhvr additive="base">
                                        <p:cTn id="8" dur="500" fill="hold"/>
                                        <p:tgtEl>
                                          <p:spTgt spid="788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rtl="0" eaLnBrk="0" fontAlgn="base" hangingPunct="0">
        <a:spcBef>
          <a:spcPct val="0"/>
        </a:spcBef>
        <a:spcAft>
          <a:spcPct val="0"/>
        </a:spcAft>
        <a:defRPr sz="3600" kern="12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anose="020B0604030504040204" pitchFamily="34" charset="0"/>
        </a:defRPr>
      </a:lvl2pPr>
      <a:lvl3pPr algn="l" rtl="0" eaLnBrk="0" fontAlgn="base" hangingPunct="0">
        <a:spcBef>
          <a:spcPct val="0"/>
        </a:spcBef>
        <a:spcAft>
          <a:spcPct val="0"/>
        </a:spcAft>
        <a:defRPr sz="3600">
          <a:solidFill>
            <a:schemeClr val="tx2"/>
          </a:solidFill>
          <a:latin typeface="Tahoma" panose="020B0604030504040204" pitchFamily="34" charset="0"/>
        </a:defRPr>
      </a:lvl3pPr>
      <a:lvl4pPr algn="l" rtl="0" eaLnBrk="0" fontAlgn="base" hangingPunct="0">
        <a:spcBef>
          <a:spcPct val="0"/>
        </a:spcBef>
        <a:spcAft>
          <a:spcPct val="0"/>
        </a:spcAft>
        <a:defRPr sz="3600">
          <a:solidFill>
            <a:schemeClr val="tx2"/>
          </a:solidFill>
          <a:latin typeface="Tahoma" panose="020B0604030504040204" pitchFamily="34" charset="0"/>
        </a:defRPr>
      </a:lvl4pPr>
      <a:lvl5pPr algn="l" rtl="0" eaLnBrk="0" fontAlgn="base" hangingPunct="0">
        <a:spcBef>
          <a:spcPct val="0"/>
        </a:spcBef>
        <a:spcAft>
          <a:spcPct val="0"/>
        </a:spcAft>
        <a:defRPr sz="3600">
          <a:solidFill>
            <a:schemeClr val="tx2"/>
          </a:solidFill>
          <a:latin typeface="Tahoma" panose="020B0604030504040204" pitchFamily="34" charset="0"/>
        </a:defRPr>
      </a:lvl5pPr>
      <a:lvl6pPr marL="457200" algn="l" rtl="0" fontAlgn="base">
        <a:spcBef>
          <a:spcPct val="0"/>
        </a:spcBef>
        <a:spcAft>
          <a:spcPct val="0"/>
        </a:spcAft>
        <a:defRPr sz="3600">
          <a:solidFill>
            <a:schemeClr val="tx2"/>
          </a:solidFill>
          <a:latin typeface="Tahoma" panose="020B0604030504040204" pitchFamily="34" charset="0"/>
        </a:defRPr>
      </a:lvl6pPr>
      <a:lvl7pPr marL="914400" algn="l" rtl="0" fontAlgn="base">
        <a:spcBef>
          <a:spcPct val="0"/>
        </a:spcBef>
        <a:spcAft>
          <a:spcPct val="0"/>
        </a:spcAft>
        <a:defRPr sz="3600">
          <a:solidFill>
            <a:schemeClr val="tx2"/>
          </a:solidFill>
          <a:latin typeface="Tahoma" panose="020B0604030504040204" pitchFamily="34" charset="0"/>
        </a:defRPr>
      </a:lvl7pPr>
      <a:lvl8pPr marL="1371600" algn="l" rtl="0" fontAlgn="base">
        <a:spcBef>
          <a:spcPct val="0"/>
        </a:spcBef>
        <a:spcAft>
          <a:spcPct val="0"/>
        </a:spcAft>
        <a:defRPr sz="3600">
          <a:solidFill>
            <a:schemeClr val="tx2"/>
          </a:solidFill>
          <a:latin typeface="Tahoma" panose="020B0604030504040204" pitchFamily="34" charset="0"/>
        </a:defRPr>
      </a:lvl8pPr>
      <a:lvl9pPr marL="1828800" algn="l" rtl="0" fontAlgn="base">
        <a:spcBef>
          <a:spcPct val="0"/>
        </a:spcBef>
        <a:spcAft>
          <a:spcPct val="0"/>
        </a:spcAft>
        <a:defRPr sz="3600">
          <a:solidFill>
            <a:schemeClr val="tx2"/>
          </a:solidFill>
          <a:latin typeface="Tahoma" panose="020B0604030504040204" pitchFamily="34" charset="0"/>
        </a:defRPr>
      </a:lvl9pPr>
    </p:titleStyle>
    <p:bodyStyle>
      <a:lvl1pPr marL="342900" indent="-342900" algn="l" rtl="0" eaLnBrk="0" fontAlgn="base" hangingPunct="0">
        <a:spcBef>
          <a:spcPct val="20000"/>
        </a:spcBef>
        <a:spcAft>
          <a:spcPct val="0"/>
        </a:spcAft>
        <a:buClr>
          <a:schemeClr val="accent1"/>
        </a:buClr>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accent1"/>
        </a:buClr>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folHlink"/>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accent1"/>
        </a:buClr>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Заголовок 1">
            <a:extLst>
              <a:ext uri="{FF2B5EF4-FFF2-40B4-BE49-F238E27FC236}">
                <a16:creationId xmlns:a16="http://schemas.microsoft.com/office/drawing/2014/main" id="{6833C806-FCE8-C719-AF20-3FF544948992}"/>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3" name="Текст 2">
            <a:extLst>
              <a:ext uri="{FF2B5EF4-FFF2-40B4-BE49-F238E27FC236}">
                <a16:creationId xmlns:a16="http://schemas.microsoft.com/office/drawing/2014/main" id="{EF38CB51-BD7B-E739-EBFB-13F78E79431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E81DA63-BD0D-A291-79E5-D47D46C866B0}"/>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ru-RU" altLang="ru-RU"/>
          </a:p>
        </p:txBody>
      </p:sp>
      <p:sp>
        <p:nvSpPr>
          <p:cNvPr id="5" name="Нижний колонтитул 4">
            <a:extLst>
              <a:ext uri="{FF2B5EF4-FFF2-40B4-BE49-F238E27FC236}">
                <a16:creationId xmlns:a16="http://schemas.microsoft.com/office/drawing/2014/main" id="{BB42AD65-8E80-79D2-E1B5-036D3F5FF153}"/>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ru-RU" altLang="ru-RU"/>
          </a:p>
        </p:txBody>
      </p:sp>
      <p:sp>
        <p:nvSpPr>
          <p:cNvPr id="6" name="Номер слайда 5">
            <a:extLst>
              <a:ext uri="{FF2B5EF4-FFF2-40B4-BE49-F238E27FC236}">
                <a16:creationId xmlns:a16="http://schemas.microsoft.com/office/drawing/2014/main" id="{B781B576-B7F5-3453-5C71-88BFB956FAA6}"/>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smtClean="0">
                <a:solidFill>
                  <a:schemeClr val="tx1">
                    <a:tint val="75000"/>
                  </a:schemeClr>
                </a:solidFill>
              </a:defRPr>
            </a:lvl1pPr>
          </a:lstStyle>
          <a:p>
            <a:pPr>
              <a:defRPr/>
            </a:pPr>
            <a:fld id="{A81AA6D9-921B-47FB-B7C7-3AE0D3F660DE}"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4CD37A-8BA8-02B8-159B-FE0342567F72}"/>
              </a:ext>
            </a:extLst>
          </p:cNvPr>
          <p:cNvSpPr>
            <a:spLocks noGrp="1"/>
          </p:cNvSpPr>
          <p:nvPr>
            <p:ph type="title"/>
          </p:nvPr>
        </p:nvSpPr>
        <p:spPr>
          <a:xfrm>
            <a:off x="2414588" y="1214438"/>
            <a:ext cx="6707187" cy="857250"/>
          </a:xfrm>
        </p:spPr>
        <p:txBody>
          <a:bodyPr rtlCol="0">
            <a:normAutofit fontScale="90000"/>
          </a:bodyPr>
          <a:lstStyle/>
          <a:p>
            <a:pPr fontAlgn="auto">
              <a:spcAft>
                <a:spcPts val="0"/>
              </a:spcAft>
              <a:defRPr/>
            </a:pPr>
            <a:r>
              <a:rPr lang="en" sz="3200" b="1" dirty="0"/>
              <a:t>AL-FARABI KAZAKH NATIONAL UNIVERSITY</a:t>
            </a:r>
            <a:endParaRPr lang="ru-RU" sz="3200" b="1" dirty="0"/>
          </a:p>
        </p:txBody>
      </p:sp>
      <p:sp>
        <p:nvSpPr>
          <p:cNvPr id="2051" name="TextBox 3">
            <a:extLst>
              <a:ext uri="{FF2B5EF4-FFF2-40B4-BE49-F238E27FC236}">
                <a16:creationId xmlns:a16="http://schemas.microsoft.com/office/drawing/2014/main" id="{33338A36-EA69-5CC7-56A3-2E7AED02ABDA}"/>
              </a:ext>
            </a:extLst>
          </p:cNvPr>
          <p:cNvSpPr txBox="1">
            <a:spLocks noChangeArrowheads="1"/>
          </p:cNvSpPr>
          <p:nvPr/>
        </p:nvSpPr>
        <p:spPr bwMode="auto">
          <a:xfrm>
            <a:off x="2195513" y="2192338"/>
            <a:ext cx="6480175" cy="9540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2800" b="1">
                <a:latin typeface="Arial" panose="020B0604020202020204" pitchFamily="34" charset="0"/>
              </a:rPr>
              <a:t>Department of political science and political technologies </a:t>
            </a:r>
          </a:p>
        </p:txBody>
      </p:sp>
      <p:sp>
        <p:nvSpPr>
          <p:cNvPr id="2052" name="TextBox 4">
            <a:extLst>
              <a:ext uri="{FF2B5EF4-FFF2-40B4-BE49-F238E27FC236}">
                <a16:creationId xmlns:a16="http://schemas.microsoft.com/office/drawing/2014/main" id="{3035F1FF-39D5-61F7-F3F2-8129AB41725F}"/>
              </a:ext>
            </a:extLst>
          </p:cNvPr>
          <p:cNvSpPr txBox="1">
            <a:spLocks noChangeArrowheads="1"/>
          </p:cNvSpPr>
          <p:nvPr/>
        </p:nvSpPr>
        <p:spPr bwMode="auto">
          <a:xfrm>
            <a:off x="2195513" y="3311525"/>
            <a:ext cx="662463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4400" b="1">
                <a:latin typeface="Arial" panose="020B0604020202020204" pitchFamily="34" charset="0"/>
                <a:cs typeface="Arial" panose="020B0604020202020204" pitchFamily="34" charset="0"/>
              </a:rPr>
              <a:t>Political conflict studies</a:t>
            </a:r>
            <a:endParaRPr lang="ru-RU" altLang="ru-RU" sz="1600" b="1">
              <a:latin typeface="Arial" panose="020B0604020202020204" pitchFamily="34" charset="0"/>
              <a:cs typeface="Arial" panose="020B0604020202020204" pitchFamily="34" charset="0"/>
            </a:endParaRPr>
          </a:p>
        </p:txBody>
      </p:sp>
      <p:sp>
        <p:nvSpPr>
          <p:cNvPr id="2053" name="TextBox 5">
            <a:extLst>
              <a:ext uri="{FF2B5EF4-FFF2-40B4-BE49-F238E27FC236}">
                <a16:creationId xmlns:a16="http://schemas.microsoft.com/office/drawing/2014/main" id="{E1324010-BC33-2B83-7B50-45BFB85E5775}"/>
              </a:ext>
            </a:extLst>
          </p:cNvPr>
          <p:cNvSpPr txBox="1">
            <a:spLocks noChangeArrowheads="1"/>
          </p:cNvSpPr>
          <p:nvPr/>
        </p:nvSpPr>
        <p:spPr bwMode="auto">
          <a:xfrm>
            <a:off x="2339975" y="4306888"/>
            <a:ext cx="32400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 altLang="ru-RU" sz="2400" b="1">
                <a:latin typeface="Arial" panose="020B0604020202020204" pitchFamily="34" charset="0"/>
              </a:rPr>
              <a:t>Abzhapparova AA</a:t>
            </a:r>
          </a:p>
          <a:p>
            <a:pPr eaLnBrk="1" hangingPunct="1"/>
            <a:r>
              <a:rPr lang="en" altLang="ru-RU" sz="2400" b="1">
                <a:latin typeface="Arial" panose="020B0604020202020204" pitchFamily="34" charset="0"/>
              </a:rPr>
              <a:t>Senior lecturer</a:t>
            </a:r>
            <a:endParaRPr lang="ru-RU" altLang="ru-RU" sz="2400" b="1">
              <a:latin typeface="Arial" panose="020B0604020202020204" pitchFamily="34" charset="0"/>
            </a:endParaRPr>
          </a:p>
        </p:txBody>
      </p:sp>
      <p:pic>
        <p:nvPicPr>
          <p:cNvPr id="2054" name="Рисунок 6">
            <a:extLst>
              <a:ext uri="{FF2B5EF4-FFF2-40B4-BE49-F238E27FC236}">
                <a16:creationId xmlns:a16="http://schemas.microsoft.com/office/drawing/2014/main" id="{0C3A0884-CF9E-4F41-0B9B-9B819800F1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1125538"/>
            <a:ext cx="1296987"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58270C71-6C5F-8452-479A-79CA5A14806F}"/>
              </a:ext>
            </a:extLst>
          </p:cNvPr>
          <p:cNvSpPr>
            <a:spLocks noGrp="1" noChangeArrowheads="1"/>
          </p:cNvSpPr>
          <p:nvPr>
            <p:ph type="body" idx="1"/>
          </p:nvPr>
        </p:nvSpPr>
        <p:spPr>
          <a:xfrm>
            <a:off x="685800" y="549275"/>
            <a:ext cx="7772400" cy="5394325"/>
          </a:xfrm>
        </p:spPr>
        <p:txBody>
          <a:bodyPr/>
          <a:lstStyle/>
          <a:p>
            <a:pPr eaLnBrk="1" hangingPunct="1"/>
            <a:r>
              <a:rPr lang="en" altLang="ru-RU" b="1"/>
              <a:t>The basis of restorative mediation is the concept of restorative justice, which is implemented in the form of various practices in many countries around the world. Restorative justice is a new approach to how society should respond to crime.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0C523732-D1A6-B8D8-1A14-4D09571FB1B5}"/>
              </a:ext>
            </a:extLst>
          </p:cNvPr>
          <p:cNvSpPr>
            <a:spLocks noGrp="1" noChangeArrowheads="1"/>
          </p:cNvSpPr>
          <p:nvPr>
            <p:ph type="body" idx="1"/>
          </p:nvPr>
        </p:nvSpPr>
        <p:spPr>
          <a:xfrm>
            <a:off x="685800" y="476250"/>
            <a:ext cx="7772400" cy="5467350"/>
          </a:xfrm>
        </p:spPr>
        <p:txBody>
          <a:bodyPr/>
          <a:lstStyle/>
          <a:p>
            <a:pPr eaLnBrk="1" hangingPunct="1">
              <a:lnSpc>
                <a:spcPct val="90000"/>
              </a:lnSpc>
            </a:pPr>
            <a:r>
              <a:rPr lang="en" altLang="ru-RU" sz="2400" b="1"/>
              <a:t>The idea of restorative justice is that any crime should entail the offender's obligations to make amends for the harm caused to the victim. The state and the social environment of the victim and offender should create the necessary conditions for this. The restorative approach assumes the active participation of the victim and the offender (as well as all affected people) in solving problems with the help of an impartial third party - a mediator. Only on condition of voluntary consent of the parties.</a:t>
            </a:r>
          </a:p>
          <a:p>
            <a:pPr eaLnBrk="1" hangingPunct="1">
              <a:lnSpc>
                <a:spcPct val="90000"/>
              </a:lnSpc>
            </a:pPr>
            <a:r>
              <a:rPr lang="en" altLang="ru-RU" sz="2400" b="1"/>
              <a:t>The restorative approach is opposed to the punishment-oriented approach.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A67C24CB-12B0-B524-1ABD-CABA87C8CBE3}"/>
              </a:ext>
            </a:extLst>
          </p:cNvPr>
          <p:cNvSpPr>
            <a:spLocks noGrp="1" noChangeArrowheads="1"/>
          </p:cNvSpPr>
          <p:nvPr>
            <p:ph type="body" idx="1"/>
          </p:nvPr>
        </p:nvSpPr>
        <p:spPr>
          <a:xfrm>
            <a:off x="685800" y="620713"/>
            <a:ext cx="7772400" cy="5322887"/>
          </a:xfrm>
        </p:spPr>
        <p:txBody>
          <a:bodyPr/>
          <a:lstStyle/>
          <a:p>
            <a:pPr eaLnBrk="1" hangingPunct="1">
              <a:lnSpc>
                <a:spcPct val="90000"/>
              </a:lnSpc>
              <a:buFontTx/>
              <a:buNone/>
            </a:pPr>
            <a:r>
              <a:rPr lang="en" altLang="ru-RU" b="1" i="1"/>
              <a:t>Principles of Restorative Mediation</a:t>
            </a:r>
            <a:endParaRPr lang="ru-RU" altLang="ru-RU" b="1"/>
          </a:p>
          <a:p>
            <a:pPr eaLnBrk="1" hangingPunct="1">
              <a:lnSpc>
                <a:spcPct val="90000"/>
              </a:lnSpc>
            </a:pPr>
            <a:r>
              <a:rPr lang="en" altLang="ru-RU" b="1"/>
              <a:t>- voluntary participation of the parties,</a:t>
            </a:r>
          </a:p>
          <a:p>
            <a:pPr eaLnBrk="1" hangingPunct="1">
              <a:lnSpc>
                <a:spcPct val="90000"/>
              </a:lnSpc>
            </a:pPr>
            <a:r>
              <a:rPr lang="en" altLang="ru-RU" b="1"/>
              <a:t>- awareness of the parties,</a:t>
            </a:r>
          </a:p>
          <a:p>
            <a:pPr eaLnBrk="1" hangingPunct="1">
              <a:lnSpc>
                <a:spcPct val="90000"/>
              </a:lnSpc>
            </a:pPr>
            <a:r>
              <a:rPr lang="en" altLang="ru-RU" b="1"/>
              <a:t>- neutrality of the mediator,</a:t>
            </a:r>
          </a:p>
          <a:p>
            <a:pPr eaLnBrk="1" hangingPunct="1">
              <a:lnSpc>
                <a:spcPct val="90000"/>
              </a:lnSpc>
            </a:pPr>
            <a:r>
              <a:rPr lang="en" altLang="ru-RU" b="1"/>
              <a:t>- confidentiality of mediation,</a:t>
            </a:r>
          </a:p>
          <a:p>
            <a:pPr eaLnBrk="1" hangingPunct="1">
              <a:lnSpc>
                <a:spcPct val="90000"/>
              </a:lnSpc>
            </a:pPr>
            <a:r>
              <a:rPr lang="en" altLang="ru-RU" b="1"/>
              <a:t>- responsibility of the parties and the mediator,</a:t>
            </a:r>
          </a:p>
          <a:p>
            <a:pPr eaLnBrk="1" hangingPunct="1">
              <a:lnSpc>
                <a:spcPct val="90000"/>
              </a:lnSpc>
            </a:pPr>
            <a:r>
              <a:rPr lang="en" altLang="ru-RU" b="1"/>
              <a:t>- making amends for the harm done by the offender,</a:t>
            </a:r>
          </a:p>
          <a:p>
            <a:pPr eaLnBrk="1" hangingPunct="1">
              <a:lnSpc>
                <a:spcPct val="90000"/>
              </a:lnSpc>
            </a:pPr>
            <a:r>
              <a:rPr lang="en" altLang="ru-RU" b="1"/>
              <a:t>- independence of reconciliation services.</a:t>
            </a:r>
          </a:p>
          <a:p>
            <a:pPr eaLnBrk="1" hangingPunct="1">
              <a:lnSpc>
                <a:spcPct val="90000"/>
              </a:lnSpc>
            </a:pPr>
            <a:endParaRPr lang="ru-RU" altLang="ru-RU"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C87ABA34-47AC-602B-3E0C-42EB5BDEA98A}"/>
              </a:ext>
            </a:extLst>
          </p:cNvPr>
          <p:cNvSpPr>
            <a:spLocks noGrp="1" noChangeArrowheads="1"/>
          </p:cNvSpPr>
          <p:nvPr>
            <p:ph type="body" idx="1"/>
          </p:nvPr>
        </p:nvSpPr>
        <p:spPr>
          <a:xfrm>
            <a:off x="685800" y="620713"/>
            <a:ext cx="7772400" cy="5322887"/>
          </a:xfrm>
        </p:spPr>
        <p:txBody>
          <a:bodyPr/>
          <a:lstStyle/>
          <a:p>
            <a:pPr eaLnBrk="1" hangingPunct="1">
              <a:lnSpc>
                <a:spcPct val="80000"/>
              </a:lnSpc>
            </a:pPr>
            <a:r>
              <a:rPr lang="en" altLang="ru-RU" sz="2400" b="1"/>
              <a:t>Restorative mediation programs can be implemented in conciliation services.</a:t>
            </a:r>
          </a:p>
          <a:p>
            <a:pPr eaLnBrk="1" hangingPunct="1">
              <a:lnSpc>
                <a:spcPct val="80000"/>
              </a:lnSpc>
            </a:pPr>
            <a:r>
              <a:rPr lang="en" altLang="ru-RU" sz="2400" b="1"/>
              <a:t>A mediator does not necessarily have to have a special education (teacher, psychologist), but must undergo training as a mediator.</a:t>
            </a:r>
          </a:p>
          <a:p>
            <a:pPr eaLnBrk="1" hangingPunct="1">
              <a:lnSpc>
                <a:spcPct val="80000"/>
              </a:lnSpc>
            </a:pPr>
            <a:r>
              <a:rPr lang="en" altLang="ru-RU" sz="2400" b="1"/>
              <a:t>The main stages of training adult mediators should include:</a:t>
            </a:r>
          </a:p>
          <a:p>
            <a:pPr eaLnBrk="1" hangingPunct="1">
              <a:lnSpc>
                <a:spcPct val="80000"/>
              </a:lnSpc>
            </a:pPr>
            <a:r>
              <a:rPr lang="en" altLang="ru-RU" sz="2400" b="1"/>
              <a:t>Theoretical training in mediation, including the specifics of restorative mediation and knowledge of current standards.</a:t>
            </a:r>
          </a:p>
          <a:p>
            <a:pPr eaLnBrk="1" hangingPunct="1">
              <a:lnSpc>
                <a:spcPct val="80000"/>
              </a:lnSpc>
            </a:pPr>
            <a:r>
              <a:rPr lang="en" altLang="ru-RU" sz="2400" b="1"/>
              <a:t>Completion of a training course on mastering basic mediation skills;</a:t>
            </a:r>
          </a:p>
          <a:p>
            <a:pPr eaLnBrk="1" hangingPunct="1">
              <a:lnSpc>
                <a:spcPct val="80000"/>
              </a:lnSpc>
            </a:pPr>
            <a:r>
              <a:rPr lang="en" altLang="ru-RU" sz="2400" b="1"/>
              <a:t>Independent conduct of a series of mediations and subsequent supervision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A0B5ECCB-78D6-10C2-33D6-1B9E32156AD7}"/>
              </a:ext>
            </a:extLst>
          </p:cNvPr>
          <p:cNvSpPr>
            <a:spLocks noGrp="1" noChangeArrowheads="1"/>
          </p:cNvSpPr>
          <p:nvPr>
            <p:ph type="body" idx="1"/>
          </p:nvPr>
        </p:nvSpPr>
        <p:spPr>
          <a:xfrm>
            <a:off x="685800" y="476250"/>
            <a:ext cx="7772400" cy="5467350"/>
          </a:xfrm>
        </p:spPr>
        <p:txBody>
          <a:bodyPr/>
          <a:lstStyle/>
          <a:p>
            <a:pPr eaLnBrk="1" hangingPunct="1">
              <a:lnSpc>
                <a:spcPct val="90000"/>
              </a:lnSpc>
            </a:pPr>
            <a:r>
              <a:rPr lang="en" altLang="ru-RU" b="1"/>
              <a:t>There are still no uniform rules regulating access to the profession of mediator.</a:t>
            </a:r>
          </a:p>
          <a:p>
            <a:pPr eaLnBrk="1" hangingPunct="1">
              <a:lnSpc>
                <a:spcPct val="90000"/>
              </a:lnSpc>
            </a:pPr>
            <a:r>
              <a:rPr lang="en" altLang="ru-RU" b="1"/>
              <a:t>Private educational institutions: in the specialties of "commercial mediator" and "family mediator". After completing their studies, mediators receive a certificate and a title, for example, mediator/BAMF (Federal Association for Family Mediation).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D31DE24C-55A7-C211-9393-5AAD2163DE73}"/>
              </a:ext>
            </a:extLst>
          </p:cNvPr>
          <p:cNvSpPr>
            <a:spLocks noGrp="1" noChangeArrowheads="1"/>
          </p:cNvSpPr>
          <p:nvPr>
            <p:ph type="body" idx="1"/>
          </p:nvPr>
        </p:nvSpPr>
        <p:spPr>
          <a:xfrm>
            <a:off x="685800" y="476250"/>
            <a:ext cx="7772400" cy="5467350"/>
          </a:xfrm>
        </p:spPr>
        <p:txBody>
          <a:bodyPr/>
          <a:lstStyle/>
          <a:p>
            <a:pPr eaLnBrk="1" hangingPunct="1">
              <a:lnSpc>
                <a:spcPct val="90000"/>
              </a:lnSpc>
            </a:pPr>
            <a:r>
              <a:rPr lang="en" altLang="ru-RU" b="1"/>
              <a:t>In many conflicts, mediation is the only alternative to court, which carries very high risks for the participants. In addition, after legal proceedings, the parties break up with each other. Often, the conflict that the court considers is only the tip of the iceberg. Conflict resolution by a mediator is an expensive procedure, but settling minor conflicts in court, for example, quarrels between neighbors, is much more expensive.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a:extLst>
              <a:ext uri="{FF2B5EF4-FFF2-40B4-BE49-F238E27FC236}">
                <a16:creationId xmlns:a16="http://schemas.microsoft.com/office/drawing/2014/main" id="{9EF26184-EDD5-8A0B-CFA0-15B9253A1A50}"/>
              </a:ext>
            </a:extLst>
          </p:cNvPr>
          <p:cNvSpPr>
            <a:spLocks noGrp="1" noChangeArrowheads="1"/>
          </p:cNvSpPr>
          <p:nvPr>
            <p:ph type="body" idx="1"/>
          </p:nvPr>
        </p:nvSpPr>
        <p:spPr>
          <a:xfrm>
            <a:off x="685800" y="620713"/>
            <a:ext cx="7772400" cy="5322887"/>
          </a:xfrm>
        </p:spPr>
        <p:txBody>
          <a:bodyPr/>
          <a:lstStyle/>
          <a:p>
            <a:pPr eaLnBrk="1" hangingPunct="1">
              <a:lnSpc>
                <a:spcPct val="90000"/>
              </a:lnSpc>
              <a:buFontTx/>
              <a:buNone/>
            </a:pPr>
            <a:r>
              <a:rPr lang="en" altLang="ru-RU" sz="2400" b="1"/>
              <a:t>The mediation procedure involves a professional mediator and two conflicting parties. The mediation process is characterized by the fact that the parties to the conflict themselves develop a solution to the problem. The mediator is not an arbitrator, he only leads the process and unobtrusively helps the disputing parties in developing an executable decision. He, guided by his experience, knowledge, and ability to resolve conflicts, helps the disputants develop a position that would best meet the interests of the disputing parties. Thus, the resolution of the dispute depends entirely on the will of the disputants themselves.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E90B242E-8239-CBDA-9003-DB9BA975A60C}"/>
              </a:ext>
            </a:extLst>
          </p:cNvPr>
          <p:cNvSpPr>
            <a:spLocks noGrp="1" noChangeArrowheads="1"/>
          </p:cNvSpPr>
          <p:nvPr>
            <p:ph type="body" idx="1"/>
          </p:nvPr>
        </p:nvSpPr>
        <p:spPr>
          <a:xfrm>
            <a:off x="685800" y="620713"/>
            <a:ext cx="7772400" cy="5322887"/>
          </a:xfrm>
        </p:spPr>
        <p:txBody>
          <a:bodyPr/>
          <a:lstStyle/>
          <a:p>
            <a:pPr eaLnBrk="1" hangingPunct="1">
              <a:buFontTx/>
              <a:buNone/>
            </a:pPr>
            <a:r>
              <a:rPr lang="en" altLang="ru-RU" b="1"/>
              <a:t>Conflicts for court:</a:t>
            </a:r>
          </a:p>
          <a:p>
            <a:pPr eaLnBrk="1" hangingPunct="1"/>
            <a:r>
              <a:rPr lang="en" altLang="ru-RU" b="1"/>
              <a:t>When public disclosure of a conflict is necessary.</a:t>
            </a:r>
          </a:p>
          <a:p>
            <a:pPr eaLnBrk="1" hangingPunct="1"/>
            <a:r>
              <a:rPr lang="en" altLang="ru-RU" b="1"/>
              <a:t>When one party wants to use the court to punish the other.</a:t>
            </a:r>
          </a:p>
          <a:p>
            <a:pPr eaLnBrk="1" hangingPunct="1"/>
            <a:r>
              <a:rPr lang="en" altLang="ru-RU" b="1"/>
              <a:t>When there is a need for judicial control over the behavior of one of the parties after a decision has been made.</a:t>
            </a:r>
          </a:p>
          <a:p>
            <a:pPr eaLnBrk="1" hangingPunct="1"/>
            <a:r>
              <a:rPr lang="en" altLang="ru-RU" b="1"/>
              <a:t>When the dispute involves criminal and constitutional issues.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A84456B4-6666-38F6-34D1-69D5C516335E}"/>
              </a:ext>
            </a:extLst>
          </p:cNvPr>
          <p:cNvSpPr>
            <a:spLocks noGrp="1" noChangeArrowheads="1"/>
          </p:cNvSpPr>
          <p:nvPr>
            <p:ph type="body" idx="1"/>
          </p:nvPr>
        </p:nvSpPr>
        <p:spPr>
          <a:xfrm>
            <a:off x="685800" y="620713"/>
            <a:ext cx="7772400" cy="5322887"/>
          </a:xfrm>
        </p:spPr>
        <p:txBody>
          <a:bodyPr/>
          <a:lstStyle/>
          <a:p>
            <a:pPr eaLnBrk="1" hangingPunct="1">
              <a:lnSpc>
                <a:spcPct val="80000"/>
              </a:lnSpc>
            </a:pPr>
            <a:r>
              <a:rPr lang="en" altLang="ru-RU" sz="2400" b="1" u="sng"/>
              <a:t>official mediators:</a:t>
            </a:r>
            <a:endParaRPr lang="ru-RU" altLang="ru-RU" sz="2400" b="1"/>
          </a:p>
          <a:p>
            <a:pPr eaLnBrk="1" hangingPunct="1">
              <a:lnSpc>
                <a:spcPct val="80000"/>
              </a:lnSpc>
            </a:pPr>
            <a:r>
              <a:rPr lang="en" altLang="ru-RU" sz="2400" b="1"/>
              <a:t>intergovernmental organizations (UN),</a:t>
            </a:r>
          </a:p>
          <a:p>
            <a:pPr eaLnBrk="1" hangingPunct="1">
              <a:lnSpc>
                <a:spcPct val="80000"/>
              </a:lnSpc>
            </a:pPr>
            <a:r>
              <a:rPr lang="en" altLang="ru-RU" sz="2400" b="1"/>
              <a:t>state legal institutions (arbitration court, prosecutor's office),</a:t>
            </a:r>
          </a:p>
          <a:p>
            <a:pPr eaLnBrk="1" hangingPunct="1">
              <a:lnSpc>
                <a:spcPct val="80000"/>
              </a:lnSpc>
            </a:pPr>
            <a:r>
              <a:rPr lang="en" altLang="ru-RU" sz="2400" b="1"/>
              <a:t>State specialized commissions (for example, for the settlement of strikes),</a:t>
            </a:r>
          </a:p>
          <a:p>
            <a:pPr eaLnBrk="1" hangingPunct="1">
              <a:lnSpc>
                <a:spcPct val="80000"/>
              </a:lnSpc>
            </a:pPr>
            <a:r>
              <a:rPr lang="en" altLang="ru-RU" sz="2400" b="1"/>
              <a:t>representatives of law enforcement agencies (a local police officer in domestic conflicts),</a:t>
            </a:r>
          </a:p>
          <a:p>
            <a:pPr eaLnBrk="1" hangingPunct="1">
              <a:lnSpc>
                <a:spcPct val="80000"/>
              </a:lnSpc>
            </a:pPr>
            <a:r>
              <a:rPr lang="en" altLang="ru-RU" sz="2400" b="1"/>
              <a:t>heads of structures in relation to subordinates,</a:t>
            </a:r>
          </a:p>
          <a:p>
            <a:pPr eaLnBrk="1" hangingPunct="1">
              <a:lnSpc>
                <a:spcPct val="80000"/>
              </a:lnSpc>
            </a:pPr>
            <a:r>
              <a:rPr lang="en" altLang="ru-RU" sz="2400" b="1"/>
              <a:t>public organizations (trade unions),</a:t>
            </a:r>
          </a:p>
          <a:p>
            <a:pPr eaLnBrk="1" hangingPunct="1">
              <a:lnSpc>
                <a:spcPct val="80000"/>
              </a:lnSpc>
            </a:pPr>
            <a:r>
              <a:rPr lang="en" altLang="ru-RU" sz="2400" b="1"/>
              <a:t>professional conflict mediators,</a:t>
            </a:r>
          </a:p>
          <a:p>
            <a:pPr eaLnBrk="1" hangingPunct="1">
              <a:lnSpc>
                <a:spcPct val="80000"/>
              </a:lnSpc>
            </a:pPr>
            <a:r>
              <a:rPr lang="en" altLang="ru-RU" sz="2400" b="1"/>
              <a:t>social psychologists.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9CA6C905-D9F8-531C-74AE-B3DEDF5072CD}"/>
              </a:ext>
            </a:extLst>
          </p:cNvPr>
          <p:cNvSpPr>
            <a:spLocks noGrp="1" noChangeArrowheads="1"/>
          </p:cNvSpPr>
          <p:nvPr>
            <p:ph type="body" idx="1"/>
          </p:nvPr>
        </p:nvSpPr>
        <p:spPr/>
        <p:txBody>
          <a:bodyPr/>
          <a:lstStyle/>
          <a:p>
            <a:pPr eaLnBrk="1" hangingPunct="1">
              <a:lnSpc>
                <a:spcPct val="90000"/>
              </a:lnSpc>
            </a:pPr>
            <a:r>
              <a:rPr lang="en" altLang="ru-RU" b="1" u="sng"/>
              <a:t>Informal mediators </a:t>
            </a:r>
            <a:r>
              <a:rPr lang="en" altLang="ru-RU" b="1"/>
              <a:t>who can be approached for help due to their education or extensive experience:</a:t>
            </a:r>
          </a:p>
          <a:p>
            <a:pPr eaLnBrk="1" hangingPunct="1">
              <a:lnSpc>
                <a:spcPct val="90000"/>
              </a:lnSpc>
            </a:pPr>
            <a:r>
              <a:rPr lang="en" altLang="ru-RU" b="1"/>
              <a:t>representatives of religious organizations,</a:t>
            </a:r>
          </a:p>
          <a:p>
            <a:pPr eaLnBrk="1" hangingPunct="1">
              <a:lnSpc>
                <a:spcPct val="90000"/>
              </a:lnSpc>
            </a:pPr>
            <a:r>
              <a:rPr lang="en" altLang="ru-RU" b="1"/>
              <a:t>psychologists,</a:t>
            </a:r>
          </a:p>
          <a:p>
            <a:pPr eaLnBrk="1" hangingPunct="1">
              <a:lnSpc>
                <a:spcPct val="90000"/>
              </a:lnSpc>
            </a:pPr>
            <a:r>
              <a:rPr lang="en" altLang="ru-RU" b="1"/>
              <a:t>social educators,</a:t>
            </a:r>
          </a:p>
          <a:p>
            <a:pPr eaLnBrk="1" hangingPunct="1">
              <a:lnSpc>
                <a:spcPct val="90000"/>
              </a:lnSpc>
            </a:pPr>
            <a:r>
              <a:rPr lang="en" altLang="ru-RU" b="1"/>
              <a:t>lawyers.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96732" y="1113431"/>
            <a:ext cx="6624736" cy="707886"/>
          </a:xfrm>
          <a:prstGeom prst="rect">
            <a:avLst/>
          </a:prstGeom>
          <a:noFill/>
        </p:spPr>
        <p:txBody>
          <a:bodyPr wrap="square" rtlCol="0">
            <a:spAutoFit/>
          </a:bodyPr>
          <a:lstStyle/>
          <a:p>
            <a:r>
              <a:rPr lang="en" sz="4000" b="1" dirty="0">
                <a:latin typeface="Arial" panose="020B0604020202020204" pitchFamily="34" charset="0"/>
                <a:cs typeface="Arial" panose="020B0604020202020204" pitchFamily="34" charset="0"/>
              </a:rPr>
              <a:t>Political conflict</a:t>
            </a:r>
            <a:r>
              <a:rPr lang="ru-RU" sz="4000" b="1" dirty="0">
                <a:latin typeface="Arial" panose="020B0604020202020204" pitchFamily="34" charset="0"/>
                <a:cs typeface="Arial" panose="020B0604020202020204" pitchFamily="34" charset="0"/>
              </a:rPr>
              <a:t> </a:t>
            </a:r>
            <a:r>
              <a:rPr lang="en-US" sz="4000" b="1" dirty="0">
                <a:latin typeface="Arial" panose="020B0604020202020204" pitchFamily="34" charset="0"/>
                <a:cs typeface="Arial" panose="020B0604020202020204" pitchFamily="34" charset="0"/>
              </a:rPr>
              <a:t>studies</a:t>
            </a:r>
            <a:endParaRPr lang="ru-RU" sz="1400" b="1" dirty="0">
              <a:latin typeface="Arial" panose="020B0604020202020204" pitchFamily="34" charset="0"/>
              <a:cs typeface="Arial" panose="020B0604020202020204" pitchFamily="34" charset="0"/>
            </a:endParaRPr>
          </a:p>
        </p:txBody>
      </p:sp>
      <p:sp>
        <p:nvSpPr>
          <p:cNvPr id="6" name="TextBox 5"/>
          <p:cNvSpPr txBox="1"/>
          <p:nvPr/>
        </p:nvSpPr>
        <p:spPr>
          <a:xfrm>
            <a:off x="886094" y="2780928"/>
            <a:ext cx="7821876" cy="1569660"/>
          </a:xfrm>
          <a:prstGeom prst="rect">
            <a:avLst/>
          </a:prstGeom>
          <a:noFill/>
        </p:spPr>
        <p:txBody>
          <a:bodyPr wrap="square" rtlCol="0">
            <a:spAutoFit/>
          </a:bodyPr>
          <a:lstStyle/>
          <a:p>
            <a:r>
              <a:rPr lang="en-US" sz="3200" b="1" dirty="0">
                <a:solidFill>
                  <a:srgbClr val="0070C0"/>
                </a:solidFill>
                <a:latin typeface="Arial" panose="020B0604020202020204" pitchFamily="34" charset="0"/>
                <a:cs typeface="Arial" panose="020B0604020202020204" pitchFamily="34" charset="0"/>
              </a:rPr>
              <a:t>Lecture</a:t>
            </a:r>
            <a:r>
              <a:rPr lang="ru-RU" sz="3200" b="1" dirty="0">
                <a:solidFill>
                  <a:srgbClr val="0070C0"/>
                </a:solidFill>
                <a:latin typeface="Arial" panose="020B0604020202020204" pitchFamily="34" charset="0"/>
                <a:cs typeface="Arial" panose="020B0604020202020204" pitchFamily="34" charset="0"/>
              </a:rPr>
              <a:t> 1</a:t>
            </a:r>
            <a:r>
              <a:rPr lang="en-US" b="1" dirty="0">
                <a:solidFill>
                  <a:srgbClr val="0070C0"/>
                </a:solidFill>
                <a:latin typeface="Arial" panose="020B0604020202020204" pitchFamily="34" charset="0"/>
                <a:cs typeface="Arial" panose="020B0604020202020204" pitchFamily="34" charset="0"/>
              </a:rPr>
              <a:t>5</a:t>
            </a:r>
            <a:endParaRPr lang="ru-RU" sz="3200" b="1" dirty="0">
              <a:solidFill>
                <a:srgbClr val="0070C0"/>
              </a:solidFill>
              <a:latin typeface="Arial" panose="020B0604020202020204" pitchFamily="34" charset="0"/>
              <a:cs typeface="Arial" panose="020B0604020202020204" pitchFamily="34" charset="0"/>
            </a:endParaRPr>
          </a:p>
          <a:p>
            <a:r>
              <a:rPr lang="ru-RU" kern="0" dirty="0">
                <a:effectLst/>
                <a:latin typeface="Arial" panose="020B0604020202020204" pitchFamily="34" charset="0"/>
                <a:ea typeface="Times New Roman" panose="02020603050405020304" pitchFamily="18" charset="0"/>
                <a:cs typeface="Arial" panose="020B0604020202020204" pitchFamily="34" charset="0"/>
              </a:rPr>
              <a:t>The </a:t>
            </a:r>
            <a:r>
              <a:rPr lang="ru-RU" kern="0" dirty="0" err="1">
                <a:effectLst/>
                <a:latin typeface="Arial" panose="020B0604020202020204" pitchFamily="34" charset="0"/>
                <a:ea typeface="Times New Roman" panose="02020603050405020304" pitchFamily="18" charset="0"/>
                <a:cs typeface="Arial" panose="020B0604020202020204" pitchFamily="34" charset="0"/>
              </a:rPr>
              <a:t>role</a:t>
            </a:r>
            <a:r>
              <a:rPr lang="ru-RU" kern="0" dirty="0">
                <a:effectLst/>
                <a:latin typeface="Arial" panose="020B0604020202020204" pitchFamily="34" charset="0"/>
                <a:ea typeface="Times New Roman" panose="02020603050405020304" pitchFamily="18" charset="0"/>
                <a:cs typeface="Arial" panose="020B0604020202020204" pitchFamily="34" charset="0"/>
              </a:rPr>
              <a:t> </a:t>
            </a:r>
            <a:r>
              <a:rPr lang="ru-RU" kern="0" dirty="0" err="1">
                <a:effectLst/>
                <a:latin typeface="Arial" panose="020B0604020202020204" pitchFamily="34" charset="0"/>
                <a:ea typeface="Times New Roman" panose="02020603050405020304" pitchFamily="18" charset="0"/>
                <a:cs typeface="Arial" panose="020B0604020202020204" pitchFamily="34" charset="0"/>
              </a:rPr>
              <a:t>of</a:t>
            </a:r>
            <a:r>
              <a:rPr lang="ru-RU" kern="0" dirty="0">
                <a:effectLst/>
                <a:latin typeface="Arial" panose="020B0604020202020204" pitchFamily="34" charset="0"/>
                <a:ea typeface="Times New Roman" panose="02020603050405020304" pitchFamily="18" charset="0"/>
                <a:cs typeface="Arial" panose="020B0604020202020204" pitchFamily="34" charset="0"/>
              </a:rPr>
              <a:t> </a:t>
            </a:r>
            <a:r>
              <a:rPr lang="ru-RU" kern="0" dirty="0" err="1">
                <a:effectLst/>
                <a:latin typeface="Arial" panose="020B0604020202020204" pitchFamily="34" charset="0"/>
                <a:ea typeface="Times New Roman" panose="02020603050405020304" pitchFamily="18" charset="0"/>
                <a:cs typeface="Arial" panose="020B0604020202020204" pitchFamily="34" charset="0"/>
              </a:rPr>
              <a:t>mediation</a:t>
            </a:r>
            <a:r>
              <a:rPr lang="ru-RU" kern="0" dirty="0">
                <a:effectLst/>
                <a:latin typeface="Arial" panose="020B0604020202020204" pitchFamily="34" charset="0"/>
                <a:ea typeface="Times New Roman" panose="02020603050405020304" pitchFamily="18" charset="0"/>
                <a:cs typeface="Arial" panose="020B0604020202020204" pitchFamily="34" charset="0"/>
              </a:rPr>
              <a:t> </a:t>
            </a:r>
            <a:r>
              <a:rPr lang="ru-RU" kern="0" dirty="0" err="1">
                <a:effectLst/>
                <a:latin typeface="Arial" panose="020B0604020202020204" pitchFamily="34" charset="0"/>
                <a:ea typeface="Times New Roman" panose="02020603050405020304" pitchFamily="18" charset="0"/>
                <a:cs typeface="Arial" panose="020B0604020202020204" pitchFamily="34" charset="0"/>
              </a:rPr>
              <a:t>in</a:t>
            </a:r>
            <a:r>
              <a:rPr lang="ru-RU" kern="0" dirty="0">
                <a:effectLst/>
                <a:latin typeface="Arial" panose="020B0604020202020204" pitchFamily="34" charset="0"/>
                <a:ea typeface="Times New Roman" panose="02020603050405020304" pitchFamily="18" charset="0"/>
                <a:cs typeface="Arial" panose="020B0604020202020204" pitchFamily="34" charset="0"/>
              </a:rPr>
              <a:t> </a:t>
            </a:r>
            <a:r>
              <a:rPr lang="ru-RU" kern="0" dirty="0" err="1">
                <a:effectLst/>
                <a:latin typeface="Arial" panose="020B0604020202020204" pitchFamily="34" charset="0"/>
                <a:ea typeface="Times New Roman" panose="02020603050405020304" pitchFamily="18" charset="0"/>
                <a:cs typeface="Arial" panose="020B0604020202020204" pitchFamily="34" charset="0"/>
              </a:rPr>
              <a:t>the</a:t>
            </a:r>
            <a:r>
              <a:rPr lang="ru-RU" kern="0" dirty="0">
                <a:effectLst/>
                <a:latin typeface="Arial" panose="020B0604020202020204" pitchFamily="34" charset="0"/>
                <a:ea typeface="Times New Roman" panose="02020603050405020304" pitchFamily="18" charset="0"/>
                <a:cs typeface="Arial" panose="020B0604020202020204" pitchFamily="34" charset="0"/>
              </a:rPr>
              <a:t> </a:t>
            </a:r>
            <a:r>
              <a:rPr lang="ru-RU" kern="0" dirty="0" err="1">
                <a:effectLst/>
                <a:latin typeface="Arial" panose="020B0604020202020204" pitchFamily="34" charset="0"/>
                <a:ea typeface="Times New Roman" panose="02020603050405020304" pitchFamily="18" charset="0"/>
                <a:cs typeface="Arial" panose="020B0604020202020204" pitchFamily="34" charset="0"/>
              </a:rPr>
              <a:t>settlement</a:t>
            </a:r>
            <a:r>
              <a:rPr lang="ru-RU" kern="0" dirty="0">
                <a:effectLst/>
                <a:latin typeface="Arial" panose="020B0604020202020204" pitchFamily="34" charset="0"/>
                <a:ea typeface="Times New Roman" panose="02020603050405020304" pitchFamily="18" charset="0"/>
                <a:cs typeface="Arial" panose="020B0604020202020204" pitchFamily="34" charset="0"/>
              </a:rPr>
              <a:t> </a:t>
            </a:r>
            <a:r>
              <a:rPr lang="ru-RU" kern="0" dirty="0" err="1">
                <a:effectLst/>
                <a:latin typeface="Arial" panose="020B0604020202020204" pitchFamily="34" charset="0"/>
                <a:ea typeface="Times New Roman" panose="02020603050405020304" pitchFamily="18" charset="0"/>
                <a:cs typeface="Arial" panose="020B0604020202020204" pitchFamily="34" charset="0"/>
              </a:rPr>
              <a:t>of</a:t>
            </a:r>
            <a:r>
              <a:rPr lang="ru-RU" kern="0" dirty="0">
                <a:effectLst/>
                <a:latin typeface="Arial" panose="020B0604020202020204" pitchFamily="34" charset="0"/>
                <a:ea typeface="Times New Roman" panose="02020603050405020304" pitchFamily="18" charset="0"/>
                <a:cs typeface="Arial" panose="020B0604020202020204" pitchFamily="34" charset="0"/>
              </a:rPr>
              <a:t> </a:t>
            </a:r>
            <a:r>
              <a:rPr lang="ru-RU" kern="0" dirty="0" err="1">
                <a:effectLst/>
                <a:latin typeface="Arial" panose="020B0604020202020204" pitchFamily="34" charset="0"/>
                <a:ea typeface="Times New Roman" panose="02020603050405020304" pitchFamily="18" charset="0"/>
                <a:cs typeface="Arial" panose="020B0604020202020204" pitchFamily="34" charset="0"/>
              </a:rPr>
              <a:t>political</a:t>
            </a:r>
            <a:r>
              <a:rPr lang="ru-RU" kern="0" dirty="0">
                <a:effectLst/>
                <a:latin typeface="Arial" panose="020B0604020202020204" pitchFamily="34" charset="0"/>
                <a:ea typeface="Times New Roman" panose="02020603050405020304" pitchFamily="18" charset="0"/>
                <a:cs typeface="Arial" panose="020B0604020202020204" pitchFamily="34" charset="0"/>
              </a:rPr>
              <a:t> </a:t>
            </a:r>
            <a:r>
              <a:rPr lang="ru-RU" kern="0" dirty="0" err="1">
                <a:effectLst/>
                <a:latin typeface="Arial" panose="020B0604020202020204" pitchFamily="34" charset="0"/>
                <a:ea typeface="Times New Roman" panose="02020603050405020304" pitchFamily="18" charset="0"/>
                <a:cs typeface="Arial" panose="020B0604020202020204" pitchFamily="34" charset="0"/>
              </a:rPr>
              <a:t>conflicts</a:t>
            </a:r>
            <a:endParaRPr lang="ru-RU" sz="255800" b="1" dirty="0">
              <a:latin typeface="Arial" panose="020B0604020202020204" pitchFamily="34" charset="0"/>
              <a:cs typeface="Arial" panose="020B0604020202020204" pitchFamily="34" charset="0"/>
            </a:endParaRPr>
          </a:p>
        </p:txBody>
      </p:sp>
      <p:pic>
        <p:nvPicPr>
          <p:cNvPr id="2" name="Рисунок 1">
            <a:extLst>
              <a:ext uri="{FF2B5EF4-FFF2-40B4-BE49-F238E27FC236}">
                <a16:creationId xmlns:a16="http://schemas.microsoft.com/office/drawing/2014/main" id="{DE2F8E18-B625-ACAA-524B-0EFB07741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3648340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8E6121C5-9FF0-BE1D-A093-5A230419897B}"/>
              </a:ext>
            </a:extLst>
          </p:cNvPr>
          <p:cNvSpPr>
            <a:spLocks noGrp="1" noChangeArrowheads="1"/>
          </p:cNvSpPr>
          <p:nvPr>
            <p:ph type="body" idx="1"/>
          </p:nvPr>
        </p:nvSpPr>
        <p:spPr>
          <a:xfrm>
            <a:off x="684213" y="620713"/>
            <a:ext cx="7772400" cy="4648200"/>
          </a:xfrm>
        </p:spPr>
        <p:txBody>
          <a:bodyPr/>
          <a:lstStyle/>
          <a:p>
            <a:pPr eaLnBrk="1" hangingPunct="1">
              <a:lnSpc>
                <a:spcPct val="80000"/>
              </a:lnSpc>
            </a:pPr>
            <a:r>
              <a:rPr lang="en" altLang="ru-RU"/>
              <a:t>Witnesses of conflicts, friends and relatives, informal leaders and colleagues can act as </a:t>
            </a:r>
            <a:r>
              <a:rPr lang="en" altLang="ru-RU" u="sng"/>
              <a:t>spontaneous mediators . But in this case, we cannot talk about professional help.</a:t>
            </a:r>
          </a:p>
          <a:p>
            <a:pPr eaLnBrk="1" hangingPunct="1">
              <a:lnSpc>
                <a:spcPct val="80000"/>
              </a:lnSpc>
            </a:pPr>
            <a:r>
              <a:rPr lang="en" altLang="ru-RU"/>
              <a:t>What is the influence of a third party on the course of a conflict? In more than 50% of cases it is effective. In about a quarter of cases it has no effect on the course of the conflict, and in 10% of cases there is a negative trend.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A5667AFE-20CE-CE88-32C0-B9E9C606900F}"/>
              </a:ext>
            </a:extLst>
          </p:cNvPr>
          <p:cNvSpPr>
            <a:spLocks noGrp="1" noChangeArrowheads="1"/>
          </p:cNvSpPr>
          <p:nvPr>
            <p:ph type="body" idx="1"/>
          </p:nvPr>
        </p:nvSpPr>
        <p:spPr>
          <a:xfrm>
            <a:off x="685800" y="549275"/>
            <a:ext cx="7772400" cy="5394325"/>
          </a:xfrm>
        </p:spPr>
        <p:txBody>
          <a:bodyPr/>
          <a:lstStyle/>
          <a:p>
            <a:pPr eaLnBrk="1" hangingPunct="1">
              <a:lnSpc>
                <a:spcPct val="80000"/>
              </a:lnSpc>
            </a:pPr>
            <a:r>
              <a:rPr lang="en" altLang="ru-RU" sz="2400" b="1"/>
              <a:t>Factors that increase the positive influence of the mediator:</a:t>
            </a:r>
          </a:p>
          <a:p>
            <a:pPr eaLnBrk="1" hangingPunct="1">
              <a:lnSpc>
                <a:spcPct val="80000"/>
              </a:lnSpc>
            </a:pPr>
            <a:r>
              <a:rPr lang="en" altLang="ru-RU" sz="2400" b="1"/>
              <a:t>orientation of the parties towards compromise,</a:t>
            </a:r>
          </a:p>
          <a:p>
            <a:pPr eaLnBrk="1" hangingPunct="1">
              <a:lnSpc>
                <a:spcPct val="80000"/>
              </a:lnSpc>
            </a:pPr>
            <a:r>
              <a:rPr lang="en" altLang="ru-RU" sz="2400" b="1"/>
              <a:t>interest and high professional training of the mediator,</a:t>
            </a:r>
          </a:p>
          <a:p>
            <a:pPr eaLnBrk="1" hangingPunct="1">
              <a:lnSpc>
                <a:spcPct val="80000"/>
              </a:lnSpc>
            </a:pPr>
            <a:r>
              <a:rPr lang="en" altLang="ru-RU" sz="2400" b="1"/>
              <a:t>persistence of the mediator's actions,</a:t>
            </a:r>
          </a:p>
          <a:p>
            <a:pPr eaLnBrk="1" hangingPunct="1">
              <a:lnSpc>
                <a:spcPct val="80000"/>
              </a:lnSpc>
            </a:pPr>
            <a:r>
              <a:rPr lang="en" altLang="ru-RU" sz="2400" b="1"/>
              <a:t>high degree of conflict tension,</a:t>
            </a:r>
          </a:p>
          <a:p>
            <a:pPr eaLnBrk="1" hangingPunct="1">
              <a:lnSpc>
                <a:spcPct val="80000"/>
              </a:lnSpc>
            </a:pPr>
            <a:r>
              <a:rPr lang="en" altLang="ru-RU" sz="2400" b="1"/>
              <a:t>the transience of the conflict.</a:t>
            </a:r>
          </a:p>
          <a:p>
            <a:pPr eaLnBrk="1" hangingPunct="1">
              <a:lnSpc>
                <a:spcPct val="80000"/>
              </a:lnSpc>
            </a:pPr>
            <a:r>
              <a:rPr lang="en" altLang="ru-RU" sz="2400" b="1"/>
              <a:t>Tactics of the mediator's influence on the parties:</a:t>
            </a:r>
          </a:p>
          <a:p>
            <a:pPr eaLnBrk="1" hangingPunct="1">
              <a:lnSpc>
                <a:spcPct val="80000"/>
              </a:lnSpc>
            </a:pPr>
            <a:r>
              <a:rPr lang="en" altLang="ru-RU" sz="2400" b="1"/>
              <a:t>alternate listening tactics,</a:t>
            </a:r>
          </a:p>
          <a:p>
            <a:pPr eaLnBrk="1" hangingPunct="1">
              <a:lnSpc>
                <a:spcPct val="80000"/>
              </a:lnSpc>
            </a:pPr>
            <a:r>
              <a:rPr lang="en" altLang="ru-RU" sz="2400" b="1"/>
              <a:t>directive influence,</a:t>
            </a:r>
          </a:p>
          <a:p>
            <a:pPr eaLnBrk="1" hangingPunct="1">
              <a:lnSpc>
                <a:spcPct val="80000"/>
              </a:lnSpc>
            </a:pPr>
            <a:r>
              <a:rPr lang="en" altLang="ru-RU" sz="2400" b="1"/>
              <a:t>deal,</a:t>
            </a:r>
          </a:p>
          <a:p>
            <a:pPr eaLnBrk="1" hangingPunct="1">
              <a:lnSpc>
                <a:spcPct val="80000"/>
              </a:lnSpc>
            </a:pPr>
            <a:r>
              <a:rPr lang="en" altLang="ru-RU" sz="2400" b="1"/>
              <a:t>pressure on one of the opponents,</a:t>
            </a:r>
          </a:p>
          <a:p>
            <a:pPr eaLnBrk="1" hangingPunct="1">
              <a:lnSpc>
                <a:spcPct val="80000"/>
              </a:lnSpc>
            </a:pPr>
            <a:r>
              <a:rPr lang="en" altLang="ru-RU" sz="2400" b="1"/>
              <a:t>shuttle diplomacy.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7000E9AD-ADC3-A060-DD53-1C0CD6DF95DE}"/>
              </a:ext>
            </a:extLst>
          </p:cNvPr>
          <p:cNvSpPr>
            <a:spLocks noGrp="1" noChangeArrowheads="1"/>
          </p:cNvSpPr>
          <p:nvPr>
            <p:ph type="body" idx="1"/>
          </p:nvPr>
        </p:nvSpPr>
        <p:spPr>
          <a:xfrm>
            <a:off x="685800" y="549275"/>
            <a:ext cx="7772400" cy="5394325"/>
          </a:xfrm>
        </p:spPr>
        <p:txBody>
          <a:bodyPr/>
          <a:lstStyle/>
          <a:p>
            <a:pPr eaLnBrk="1" hangingPunct="1">
              <a:lnSpc>
                <a:spcPct val="80000"/>
              </a:lnSpc>
            </a:pPr>
            <a:r>
              <a:rPr lang="en" altLang="ru-RU" sz="2400" b="1"/>
              <a:t>The tactic of alternate listening - to clarify the situation and listen to proposals during a period of acute conflict, when separation of the parties is impossible</a:t>
            </a:r>
          </a:p>
          <a:p>
            <a:pPr eaLnBrk="1" hangingPunct="1">
              <a:lnSpc>
                <a:spcPct val="80000"/>
              </a:lnSpc>
            </a:pPr>
            <a:r>
              <a:rPr lang="en" altLang="ru-RU" sz="2400" b="1"/>
              <a:t>Directive influence - attention to weak points in the opponents' positions. The goal is to incline towards reconciliation</a:t>
            </a:r>
          </a:p>
          <a:p>
            <a:pPr eaLnBrk="1" hangingPunct="1">
              <a:lnSpc>
                <a:spcPct val="80000"/>
              </a:lnSpc>
            </a:pPr>
            <a:r>
              <a:rPr lang="en" altLang="ru-RU" sz="2400" b="1"/>
              <a:t>Deal - the mediator seeks to negotiate with both parties involved</a:t>
            </a:r>
          </a:p>
          <a:p>
            <a:pPr eaLnBrk="1" hangingPunct="1">
              <a:lnSpc>
                <a:spcPct val="80000"/>
              </a:lnSpc>
            </a:pPr>
            <a:r>
              <a:rPr lang="en" altLang="ru-RU" sz="2400" b="1"/>
              <a:t>Pressure on one of the opponents - the mediator proves to one of the opponents the fallacy of his position</a:t>
            </a:r>
          </a:p>
          <a:p>
            <a:pPr eaLnBrk="1" hangingPunct="1">
              <a:lnSpc>
                <a:spcPct val="80000"/>
              </a:lnSpc>
            </a:pPr>
            <a:r>
              <a:rPr lang="en" altLang="ru-RU" sz="2400" b="1"/>
              <a:t>Shuttle diplomacy - the mediator separates the conflicting parties and constantly shuttles between them, coordinating their decisions.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E0EB2FCF-7109-E56F-B5C4-8D4026025EF3}"/>
              </a:ext>
            </a:extLst>
          </p:cNvPr>
          <p:cNvSpPr>
            <a:spLocks noGrp="1" noChangeArrowheads="1"/>
          </p:cNvSpPr>
          <p:nvPr>
            <p:ph type="body" idx="1"/>
          </p:nvPr>
        </p:nvSpPr>
        <p:spPr>
          <a:xfrm>
            <a:off x="685800" y="476250"/>
            <a:ext cx="7772400" cy="5467350"/>
          </a:xfrm>
        </p:spPr>
        <p:txBody>
          <a:bodyPr/>
          <a:lstStyle/>
          <a:p>
            <a:pPr algn="ctr" eaLnBrk="1" hangingPunct="1">
              <a:lnSpc>
                <a:spcPct val="90000"/>
              </a:lnSpc>
              <a:buFontTx/>
              <a:buNone/>
            </a:pPr>
            <a:r>
              <a:rPr lang="en" altLang="ru-RU" b="1"/>
              <a:t>rules:</a:t>
            </a:r>
          </a:p>
          <a:p>
            <a:pPr eaLnBrk="1" hangingPunct="1">
              <a:lnSpc>
                <a:spcPct val="90000"/>
              </a:lnSpc>
            </a:pPr>
            <a:r>
              <a:rPr lang="en" altLang="ru-RU" b="1"/>
              <a:t>be neutral towards opponents and emphasize this,</a:t>
            </a:r>
          </a:p>
          <a:p>
            <a:pPr eaLnBrk="1" hangingPunct="1">
              <a:lnSpc>
                <a:spcPct val="90000"/>
              </a:lnSpc>
            </a:pPr>
            <a:r>
              <a:rPr lang="en" altLang="ru-RU" b="1"/>
              <a:t>do not give assessments of positions,</a:t>
            </a:r>
          </a:p>
          <a:p>
            <a:pPr eaLnBrk="1" hangingPunct="1">
              <a:lnSpc>
                <a:spcPct val="90000"/>
              </a:lnSpc>
            </a:pPr>
            <a:r>
              <a:rPr lang="en" altLang="ru-RU" b="1"/>
              <a:t>maintain confidentiality,</a:t>
            </a:r>
          </a:p>
          <a:p>
            <a:pPr eaLnBrk="1" hangingPunct="1">
              <a:lnSpc>
                <a:spcPct val="90000"/>
              </a:lnSpc>
            </a:pPr>
            <a:r>
              <a:rPr lang="en" altLang="ru-RU" b="1"/>
              <a:t>work with the process (organize its flow, negotiations), and not with the solution,</a:t>
            </a:r>
          </a:p>
          <a:p>
            <a:pPr eaLnBrk="1" hangingPunct="1">
              <a:lnSpc>
                <a:spcPct val="90000"/>
              </a:lnSpc>
            </a:pPr>
            <a:r>
              <a:rPr lang="en" altLang="ru-RU" b="1"/>
              <a:t>limit the number of participants in the conflict,</a:t>
            </a:r>
          </a:p>
          <a:p>
            <a:pPr eaLnBrk="1" hangingPunct="1">
              <a:lnSpc>
                <a:spcPct val="90000"/>
              </a:lnSpc>
            </a:pPr>
            <a:r>
              <a:rPr lang="en" altLang="ru-RU" b="1"/>
              <a:t>have a confidential conversation with the most conflict-prone person.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9BEF89BF-69C8-5979-2F39-1FFF9DA64A58}"/>
              </a:ext>
            </a:extLst>
          </p:cNvPr>
          <p:cNvSpPr>
            <a:spLocks noGrp="1" noChangeArrowheads="1"/>
          </p:cNvSpPr>
          <p:nvPr>
            <p:ph type="body" idx="1"/>
          </p:nvPr>
        </p:nvSpPr>
        <p:spPr>
          <a:xfrm>
            <a:off x="684213" y="765175"/>
            <a:ext cx="7772400" cy="5400675"/>
          </a:xfrm>
        </p:spPr>
        <p:txBody>
          <a:bodyPr/>
          <a:lstStyle/>
          <a:p>
            <a:pPr eaLnBrk="1" hangingPunct="1">
              <a:lnSpc>
                <a:spcPct val="90000"/>
              </a:lnSpc>
              <a:buFontTx/>
              <a:buNone/>
            </a:pPr>
            <a:r>
              <a:rPr lang="en" altLang="ru-RU" sz="2400" b="1" i="1"/>
              <a:t>Mediation is necessary in the following cases:</a:t>
            </a:r>
            <a:endParaRPr lang="ru-RU" altLang="ru-RU" sz="2400" b="1"/>
          </a:p>
          <a:p>
            <a:pPr eaLnBrk="1" hangingPunct="1">
              <a:lnSpc>
                <a:spcPct val="90000"/>
              </a:lnSpc>
            </a:pPr>
            <a:r>
              <a:rPr lang="en" altLang="ru-RU" sz="2400" b="1"/>
              <a:t>When it is necessary to come to a decision as a result of negotiations and document it</a:t>
            </a:r>
          </a:p>
          <a:p>
            <a:pPr eaLnBrk="1" hangingPunct="1">
              <a:lnSpc>
                <a:spcPct val="90000"/>
              </a:lnSpc>
            </a:pPr>
            <a:r>
              <a:rPr lang="en" altLang="ru-RU" sz="2400" b="1"/>
              <a:t>When there are agreements between the parties that they cannot disclose to third parties (especially in court) and want to maintain confidentiality</a:t>
            </a:r>
          </a:p>
          <a:p>
            <a:pPr eaLnBrk="1" hangingPunct="1">
              <a:lnSpc>
                <a:spcPct val="90000"/>
              </a:lnSpc>
            </a:pPr>
            <a:r>
              <a:rPr lang="en" altLang="ru-RU" sz="2400" b="1"/>
              <a:t>When irritation and emotions prevent effective communication between the parties</a:t>
            </a:r>
          </a:p>
          <a:p>
            <a:pPr eaLnBrk="1" hangingPunct="1">
              <a:lnSpc>
                <a:spcPct val="90000"/>
              </a:lnSpc>
            </a:pPr>
            <a:r>
              <a:rPr lang="en" altLang="ru-RU" sz="2400" b="1"/>
              <a:t>When parties are constrained by time and are saving money</a:t>
            </a:r>
          </a:p>
          <a:p>
            <a:pPr eaLnBrk="1" hangingPunct="1">
              <a:lnSpc>
                <a:spcPct val="90000"/>
              </a:lnSpc>
            </a:pPr>
            <a:r>
              <a:rPr lang="en" altLang="ru-RU" sz="2400" b="1"/>
              <a:t>When the parties want to remain in partnership or good relations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27564EC0-8687-ADDA-A5E3-F09DD8023136}"/>
              </a:ext>
            </a:extLst>
          </p:cNvPr>
          <p:cNvSpPr>
            <a:spLocks noGrp="1" noChangeArrowheads="1"/>
          </p:cNvSpPr>
          <p:nvPr>
            <p:ph type="body" idx="1"/>
          </p:nvPr>
        </p:nvSpPr>
        <p:spPr>
          <a:xfrm>
            <a:off x="685800" y="692150"/>
            <a:ext cx="7772400" cy="5251450"/>
          </a:xfrm>
        </p:spPr>
        <p:txBody>
          <a:bodyPr/>
          <a:lstStyle/>
          <a:p>
            <a:pPr eaLnBrk="1" hangingPunct="1">
              <a:lnSpc>
                <a:spcPct val="80000"/>
              </a:lnSpc>
            </a:pPr>
            <a:r>
              <a:rPr lang="en" altLang="ru-RU" sz="2400" b="1"/>
              <a:t>There are five types of mediators:</a:t>
            </a:r>
          </a:p>
          <a:p>
            <a:pPr eaLnBrk="1" hangingPunct="1">
              <a:lnSpc>
                <a:spcPct val="80000"/>
              </a:lnSpc>
            </a:pPr>
            <a:r>
              <a:rPr lang="en" altLang="ru-RU" sz="2400" b="1"/>
              <a:t>"arbitrator" - has the maximum opportunity to solve the problem. He studies the problem comprehensively and his decision is not appealed;</a:t>
            </a:r>
          </a:p>
          <a:p>
            <a:pPr eaLnBrk="1" hangingPunct="1">
              <a:lnSpc>
                <a:spcPct val="80000"/>
              </a:lnSpc>
            </a:pPr>
            <a:r>
              <a:rPr lang="en" altLang="ru-RU" sz="2400" b="1"/>
              <a:t>"arbitrator" - the same, but the parties may disagree with his decision and turn to another;</a:t>
            </a:r>
          </a:p>
          <a:p>
            <a:pPr eaLnBrk="1" hangingPunct="1">
              <a:lnSpc>
                <a:spcPct val="80000"/>
              </a:lnSpc>
            </a:pPr>
            <a:r>
              <a:rPr lang="en" altLang="ru-RU" sz="2400" b="1"/>
              <a:t>"mediator" - a neutral role. Has special knowledge and ensures conflict resolution. But the final decision belongs to the opponents;</a:t>
            </a:r>
          </a:p>
          <a:p>
            <a:pPr eaLnBrk="1" hangingPunct="1">
              <a:lnSpc>
                <a:spcPct val="80000"/>
              </a:lnSpc>
            </a:pPr>
            <a:r>
              <a:rPr lang="en" altLang="ru-RU" sz="2400" b="1"/>
              <a:t>"Assistant" - organizes the meeting, but does not participate in the discussion;</a:t>
            </a:r>
          </a:p>
          <a:p>
            <a:pPr eaLnBrk="1" hangingPunct="1">
              <a:lnSpc>
                <a:spcPct val="80000"/>
              </a:lnSpc>
            </a:pPr>
            <a:r>
              <a:rPr lang="en" altLang="ru-RU" sz="2400" b="1"/>
              <a:t>"Observer" - by his presence in the conflict zone, he softens its course.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0EC53E22-6984-9512-6C73-9944C805721C}"/>
              </a:ext>
            </a:extLst>
          </p:cNvPr>
          <p:cNvSpPr>
            <a:spLocks noGrp="1" noChangeArrowheads="1"/>
          </p:cNvSpPr>
          <p:nvPr>
            <p:ph type="body" idx="1"/>
          </p:nvPr>
        </p:nvSpPr>
        <p:spPr>
          <a:xfrm>
            <a:off x="107950" y="0"/>
            <a:ext cx="9036050" cy="6858000"/>
          </a:xfrm>
        </p:spPr>
        <p:txBody>
          <a:bodyPr/>
          <a:lstStyle/>
          <a:p>
            <a:pPr eaLnBrk="1" hangingPunct="1">
              <a:lnSpc>
                <a:spcPct val="80000"/>
              </a:lnSpc>
            </a:pPr>
            <a:r>
              <a:rPr lang="en" altLang="ru-RU" b="1"/>
              <a:t>Functions of the mediator:</a:t>
            </a:r>
            <a:endParaRPr lang="ru-RU" altLang="ru-RU" b="1" u="sng"/>
          </a:p>
          <a:p>
            <a:pPr eaLnBrk="1" hangingPunct="1">
              <a:lnSpc>
                <a:spcPct val="80000"/>
              </a:lnSpc>
            </a:pPr>
            <a:r>
              <a:rPr lang="en" altLang="ru-RU" b="1" u="sng"/>
              <a:t>1. Conflict assessor</a:t>
            </a:r>
            <a:r>
              <a:rPr lang="en" altLang="ru-RU" b="1"/>
              <a:t> </a:t>
            </a:r>
            <a:endParaRPr lang="ru-RU" altLang="ru-RU" b="1" u="sng"/>
          </a:p>
          <a:p>
            <a:pPr eaLnBrk="1" hangingPunct="1">
              <a:lnSpc>
                <a:spcPct val="80000"/>
              </a:lnSpc>
            </a:pPr>
            <a:r>
              <a:rPr lang="en" altLang="ru-RU" b="1" u="sng"/>
              <a:t>2. Active listener</a:t>
            </a:r>
            <a:r>
              <a:rPr lang="en" altLang="ru-RU" b="1"/>
              <a:t> </a:t>
            </a:r>
            <a:endParaRPr lang="ru-RU" altLang="ru-RU" b="1" u="sng"/>
          </a:p>
          <a:p>
            <a:pPr eaLnBrk="1" hangingPunct="1">
              <a:lnSpc>
                <a:spcPct val="80000"/>
              </a:lnSpc>
            </a:pPr>
            <a:r>
              <a:rPr lang="en" altLang="ru-RU" b="1" u="sng"/>
              <a:t>3. Impartial organizer of the process</a:t>
            </a:r>
            <a:r>
              <a:rPr lang="en" altLang="ru-RU" b="1"/>
              <a:t> </a:t>
            </a:r>
            <a:endParaRPr lang="ru-RU" altLang="ru-RU" b="1" u="sng"/>
          </a:p>
          <a:p>
            <a:pPr eaLnBrk="1" hangingPunct="1">
              <a:lnSpc>
                <a:spcPct val="80000"/>
              </a:lnSpc>
            </a:pPr>
            <a:r>
              <a:rPr lang="en" altLang="ru-RU" b="1" u="sng"/>
              <a:t>4. Alternative Sentence Generator</a:t>
            </a:r>
            <a:r>
              <a:rPr lang="en" altLang="ru-RU" b="1"/>
              <a:t> </a:t>
            </a:r>
            <a:endParaRPr lang="ru-RU" altLang="ru-RU" b="1" u="sng"/>
          </a:p>
          <a:p>
            <a:pPr eaLnBrk="1" hangingPunct="1">
              <a:lnSpc>
                <a:spcPct val="80000"/>
              </a:lnSpc>
            </a:pPr>
            <a:r>
              <a:rPr lang="en" altLang="ru-RU" b="1" u="sng"/>
              <a:t>5. Resource Expander</a:t>
            </a:r>
            <a:r>
              <a:rPr lang="en" altLang="ru-RU" b="1"/>
              <a:t> </a:t>
            </a:r>
            <a:endParaRPr lang="ru-RU" altLang="ru-RU" b="1" u="sng"/>
          </a:p>
          <a:p>
            <a:pPr eaLnBrk="1" hangingPunct="1">
              <a:lnSpc>
                <a:spcPct val="80000"/>
              </a:lnSpc>
            </a:pPr>
            <a:r>
              <a:rPr lang="en" altLang="ru-RU" b="1" u="sng"/>
              <a:t>6. Realism and Feasibility Tester</a:t>
            </a:r>
            <a:r>
              <a:rPr lang="en" altLang="ru-RU" b="1"/>
              <a:t> </a:t>
            </a:r>
            <a:endParaRPr lang="ru-RU" altLang="ru-RU" b="1" u="sng"/>
          </a:p>
          <a:p>
            <a:pPr eaLnBrk="1" hangingPunct="1">
              <a:lnSpc>
                <a:spcPct val="80000"/>
              </a:lnSpc>
            </a:pPr>
            <a:r>
              <a:rPr lang="en" altLang="ru-RU" b="1" u="sng"/>
              <a:t>7. Assistance in the development of a final agreement by the parties</a:t>
            </a:r>
            <a:r>
              <a:rPr lang="en" altLang="ru-RU" b="1"/>
              <a:t> </a:t>
            </a:r>
            <a:endParaRPr lang="ru-RU" altLang="ru-RU" b="1" u="sng"/>
          </a:p>
          <a:p>
            <a:pPr eaLnBrk="1" hangingPunct="1">
              <a:lnSpc>
                <a:spcPct val="80000"/>
              </a:lnSpc>
            </a:pPr>
            <a:r>
              <a:rPr lang="en" altLang="ru-RU" b="1" u="sng"/>
              <a:t>8. Teaching the process of partnership negotiations</a:t>
            </a:r>
            <a:r>
              <a:rPr lang="en" altLang="ru-RU" b="1"/>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5" name="Rectangle 3">
            <a:extLst>
              <a:ext uri="{FF2B5EF4-FFF2-40B4-BE49-F238E27FC236}">
                <a16:creationId xmlns:a16="http://schemas.microsoft.com/office/drawing/2014/main" id="{68E3C5BC-B32E-428B-615D-FE6D75C87D80}"/>
              </a:ext>
            </a:extLst>
          </p:cNvPr>
          <p:cNvSpPr>
            <a:spLocks noGrp="1" noChangeArrowheads="1"/>
          </p:cNvSpPr>
          <p:nvPr>
            <p:ph type="body" idx="1"/>
          </p:nvPr>
        </p:nvSpPr>
        <p:spPr>
          <a:xfrm>
            <a:off x="685800" y="692150"/>
            <a:ext cx="7772400" cy="5251450"/>
          </a:xfrm>
        </p:spPr>
        <p:txBody>
          <a:bodyPr/>
          <a:lstStyle/>
          <a:p>
            <a:pPr eaLnBrk="1" hangingPunct="1">
              <a:buFontTx/>
              <a:buNone/>
              <a:defRPr/>
            </a:pPr>
            <a:r>
              <a:rPr lang="en" altLang="ru-RU" dirty="0"/>
              <a:t>Anita von </a:t>
            </a:r>
            <a:r>
              <a:rPr lang="en" altLang="ru-RU" dirty="0" err="1"/>
              <a:t>Hertel </a:t>
            </a:r>
            <a:r>
              <a:rPr lang="en" altLang="ru-RU" dirty="0"/>
              <a:t>: 6 Mediation Scenarios:</a:t>
            </a:r>
            <a:endParaRPr lang="ru-RU" altLang="ru-RU" i="1" dirty="0"/>
          </a:p>
          <a:p>
            <a:pPr marL="514350" indent="-514350" eaLnBrk="1" hangingPunct="1">
              <a:buFont typeface="+mj-lt"/>
              <a:buAutoNum type="arabicPeriod"/>
              <a:defRPr/>
            </a:pPr>
            <a:r>
              <a:rPr lang="en" altLang="ru-RU" i="1" dirty="0"/>
              <a:t>Classical mediation</a:t>
            </a:r>
            <a:r>
              <a:rPr lang="en" altLang="ru-RU" dirty="0"/>
              <a:t> </a:t>
            </a:r>
            <a:endParaRPr lang="ru-RU" altLang="ru-RU" i="1" dirty="0"/>
          </a:p>
          <a:p>
            <a:pPr marL="514350" indent="-514350" eaLnBrk="1" hangingPunct="1">
              <a:buFont typeface="+mj-lt"/>
              <a:buAutoNum type="arabicPeriod"/>
              <a:defRPr/>
            </a:pPr>
            <a:r>
              <a:rPr lang="en" altLang="ru-RU" i="1" dirty="0"/>
              <a:t>Intrasystemic mediation</a:t>
            </a:r>
            <a:r>
              <a:rPr lang="en" altLang="ru-RU" dirty="0"/>
              <a:t> </a:t>
            </a:r>
            <a:endParaRPr lang="ru-RU" altLang="ru-RU" i="1" dirty="0"/>
          </a:p>
          <a:p>
            <a:pPr marL="514350" indent="-514350" eaLnBrk="1" hangingPunct="1">
              <a:buFont typeface="+mj-lt"/>
              <a:buAutoNum type="arabicPeriod"/>
              <a:defRPr/>
            </a:pPr>
            <a:r>
              <a:rPr lang="en" altLang="ru-RU" i="1" dirty="0"/>
              <a:t>Know-how for complex cases</a:t>
            </a:r>
            <a:r>
              <a:rPr lang="en" altLang="ru-RU" dirty="0"/>
              <a:t> </a:t>
            </a:r>
            <a:endParaRPr lang="ru-RU" altLang="ru-RU" i="1" dirty="0"/>
          </a:p>
          <a:p>
            <a:pPr marL="514350" indent="-514350" eaLnBrk="1" hangingPunct="1">
              <a:buFont typeface="+mj-lt"/>
              <a:buAutoNum type="arabicPeriod"/>
              <a:defRPr/>
            </a:pPr>
            <a:r>
              <a:rPr lang="en" altLang="ru-RU" i="1" dirty="0"/>
              <a:t>Advocate mediation</a:t>
            </a:r>
            <a:r>
              <a:rPr lang="en" altLang="ru-RU" dirty="0"/>
              <a:t> </a:t>
            </a:r>
            <a:endParaRPr lang="ru-RU" altLang="ru-RU" i="1" dirty="0"/>
          </a:p>
          <a:p>
            <a:pPr marL="514350" indent="-514350" eaLnBrk="1" hangingPunct="1">
              <a:buFont typeface="+mj-lt"/>
              <a:buAutoNum type="arabicPeriod"/>
              <a:defRPr/>
            </a:pPr>
            <a:r>
              <a:rPr lang="en" altLang="ru-RU" i="1" dirty="0"/>
              <a:t>Mediation in negotiations</a:t>
            </a:r>
            <a:r>
              <a:rPr lang="en" altLang="ru-RU" dirty="0"/>
              <a:t> </a:t>
            </a:r>
            <a:endParaRPr lang="ru-RU" altLang="ru-RU" i="1" dirty="0"/>
          </a:p>
          <a:p>
            <a:pPr marL="514350" indent="-514350" eaLnBrk="1" hangingPunct="1">
              <a:buFont typeface="+mj-lt"/>
              <a:buAutoNum type="arabicPeriod"/>
              <a:defRPr/>
            </a:pPr>
            <a:r>
              <a:rPr lang="en" altLang="ru-RU" i="1" dirty="0" err="1"/>
              <a:t>Osamaru</a:t>
            </a:r>
            <a:r>
              <a:rPr lang="en" altLang="ru-RU" i="1" dirty="0"/>
              <a:t> </a:t>
            </a:r>
            <a:endParaRPr lang="ru-RU" altLang="ru-RU" b="1" dirty="0"/>
          </a:p>
          <a:p>
            <a:pPr eaLnBrk="1" hangingPunct="1">
              <a:defRPr/>
            </a:pPr>
            <a:endParaRPr lang="ru-RU" alt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3E6D23A7-2DD5-EE5E-4751-1A6D174D0848}"/>
              </a:ext>
            </a:extLst>
          </p:cNvPr>
          <p:cNvSpPr/>
          <p:nvPr/>
        </p:nvSpPr>
        <p:spPr>
          <a:xfrm>
            <a:off x="0" y="115888"/>
            <a:ext cx="9144000" cy="6432550"/>
          </a:xfrm>
          <a:prstGeom prst="rect">
            <a:avLst/>
          </a:prstGeom>
        </p:spPr>
        <p:txBody>
          <a:bodyPr>
            <a:spAutoFit/>
          </a:bodyPr>
          <a:lstStyle/>
          <a:p>
            <a:pPr eaLnBrk="1" hangingPunct="1">
              <a:defRPr/>
            </a:pPr>
            <a:endParaRPr lang="ru-RU" sz="1600" dirty="0"/>
          </a:p>
          <a:p>
            <a:pPr marL="342900" indent="-342900" eaLnBrk="1" hangingPunct="1">
              <a:buFont typeface="+mj-lt"/>
              <a:buAutoNum type="arabicPeriod"/>
              <a:defRPr/>
            </a:pPr>
            <a:r>
              <a:rPr lang="en" sz="1800" b="1" dirty="0"/>
              <a:t>Classical mediation - begins with an agreement between the parties and ends with an enforceable contract. It complements the possibilities of judicial regulation, disentangles the conflict, establishes connections and leads to agreement.</a:t>
            </a:r>
          </a:p>
          <a:p>
            <a:pPr marL="342900" indent="-342900" eaLnBrk="1" hangingPunct="1">
              <a:buFont typeface="+mj-lt"/>
              <a:buAutoNum type="arabicPeriod"/>
              <a:defRPr/>
            </a:pPr>
            <a:r>
              <a:rPr lang="en" sz="1800" b="1" dirty="0"/>
              <a:t>Intrasystemic mediation - the mediator supports the parties as a third party, but is part of the conflicting system. For example, the HR director helps resolve a conflict between two employees.</a:t>
            </a:r>
          </a:p>
          <a:p>
            <a:pPr marL="342900" indent="-342900" eaLnBrk="1" hangingPunct="1">
              <a:buFont typeface="+mj-lt"/>
              <a:buAutoNum type="arabicPeriod"/>
              <a:defRPr/>
            </a:pPr>
            <a:r>
              <a:rPr lang="en" sz="1800" b="1" dirty="0"/>
              <a:t>Know-how for complex cases - creative methods of conflict resolution. The work of a mediator differs from classical procedures and is suitable only for specific clients.</a:t>
            </a:r>
          </a:p>
          <a:p>
            <a:pPr marL="342900" indent="-342900" eaLnBrk="1" hangingPunct="1">
              <a:buFont typeface="+mj-lt"/>
              <a:buAutoNum type="arabicPeriod"/>
              <a:defRPr/>
            </a:pPr>
            <a:r>
              <a:rPr lang="en" sz="1800" b="1" dirty="0"/>
              <a:t>Advocate mediation - the mediator is actually the lawyer or lawyers of the parties. The lawyer works in this case as a lawyer and as a mediator. He asks questions as a mediator and regulates the discussion of controversial issues.</a:t>
            </a:r>
          </a:p>
          <a:p>
            <a:pPr marL="342900" indent="-342900" eaLnBrk="1" hangingPunct="1">
              <a:buFont typeface="+mj-lt"/>
              <a:buAutoNum type="arabicPeriod"/>
              <a:defRPr/>
            </a:pPr>
            <a:r>
              <a:rPr lang="en" sz="1800" b="1" dirty="0"/>
              <a:t>Mediation in negotiations - the goal of most negotiations is to come to an agreement with the partner. In mediation - also to come to an agreement with the partner. The mediator can bring humor to the negotiations, a description of the process from the outside. The mediator will notice and note the positions of the parties, their interests and opportunities. This is what is needed!</a:t>
            </a:r>
          </a:p>
          <a:p>
            <a:pPr marL="342900" indent="-342900" eaLnBrk="1" hangingPunct="1">
              <a:buFont typeface="+mj-lt"/>
              <a:buAutoNum type="arabicPeriod"/>
              <a:defRPr/>
            </a:pPr>
            <a:r>
              <a:rPr lang="en" sz="1800" b="1" dirty="0" err="1"/>
              <a:t>Osamaru </a:t>
            </a:r>
            <a:r>
              <a:rPr lang="en" sz="1800" b="1" dirty="0"/>
              <a:t>- to become better (in Japanese) - a good choice may be to work on yourself with </a:t>
            </a:r>
            <a:r>
              <a:rPr lang="en" sz="1800" b="1" dirty="0" err="1"/>
              <a:t>a coach </a:t>
            </a:r>
            <a:r>
              <a:rPr lang="en" sz="1800" b="1" dirty="0"/>
              <a:t>(individual trainer) or a mediator. Changing yourself can also be a means of mitigating conflict. Conflict work is done without your conflict partner. This helps to change your behavior in the conflict - and as a result - changes the whole situation. This can help if other methods of mediation cannot be applied.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A946EF2D-3021-DFD4-F321-BE356A014912}"/>
              </a:ext>
            </a:extLst>
          </p:cNvPr>
          <p:cNvSpPr>
            <a:spLocks noGrp="1" noChangeArrowheads="1"/>
          </p:cNvSpPr>
          <p:nvPr>
            <p:ph type="body" idx="1"/>
          </p:nvPr>
        </p:nvSpPr>
        <p:spPr>
          <a:xfrm>
            <a:off x="107950" y="115888"/>
            <a:ext cx="9072563" cy="6553200"/>
          </a:xfrm>
        </p:spPr>
        <p:txBody>
          <a:bodyPr/>
          <a:lstStyle/>
          <a:p>
            <a:pPr algn="ctr" eaLnBrk="1" hangingPunct="1">
              <a:lnSpc>
                <a:spcPct val="80000"/>
              </a:lnSpc>
              <a:buFontTx/>
              <a:buNone/>
            </a:pPr>
            <a:r>
              <a:rPr lang="en" altLang="ru-RU" b="1"/>
              <a:t>Stages:</a:t>
            </a:r>
            <a:endParaRPr lang="ru-RU" altLang="ru-RU" b="1" i="1"/>
          </a:p>
          <a:p>
            <a:pPr eaLnBrk="1" hangingPunct="1">
              <a:lnSpc>
                <a:spcPct val="80000"/>
              </a:lnSpc>
            </a:pPr>
            <a:r>
              <a:rPr lang="en" altLang="ru-RU" b="1" i="1"/>
              <a:t>Stage 1: Building Structure and Trust</a:t>
            </a:r>
          </a:p>
          <a:p>
            <a:pPr eaLnBrk="1" hangingPunct="1">
              <a:lnSpc>
                <a:spcPct val="80000"/>
              </a:lnSpc>
            </a:pPr>
            <a:r>
              <a:rPr lang="en" altLang="ru-RU" b="1" i="1"/>
              <a:t>Stage 2. Analysis of facts and identification of problems</a:t>
            </a:r>
          </a:p>
          <a:p>
            <a:pPr eaLnBrk="1" hangingPunct="1">
              <a:lnSpc>
                <a:spcPct val="80000"/>
              </a:lnSpc>
            </a:pPr>
            <a:r>
              <a:rPr lang="en" altLang="ru-RU" b="1" i="1"/>
              <a:t>Stage 3. Search for alternatives</a:t>
            </a:r>
          </a:p>
          <a:p>
            <a:pPr eaLnBrk="1" hangingPunct="1">
              <a:lnSpc>
                <a:spcPct val="80000"/>
              </a:lnSpc>
            </a:pPr>
            <a:r>
              <a:rPr lang="en" altLang="ru-RU" b="1" i="1"/>
              <a:t>Stage 4. Negotiations and decision making</a:t>
            </a:r>
          </a:p>
          <a:p>
            <a:pPr eaLnBrk="1" hangingPunct="1">
              <a:lnSpc>
                <a:spcPct val="80000"/>
              </a:lnSpc>
            </a:pPr>
            <a:r>
              <a:rPr lang="en" altLang="ru-RU" b="1" i="1"/>
              <a:t>Stage 5. Drawing up the final document</a:t>
            </a:r>
          </a:p>
          <a:p>
            <a:pPr eaLnBrk="1" hangingPunct="1">
              <a:lnSpc>
                <a:spcPct val="80000"/>
              </a:lnSpc>
            </a:pPr>
            <a:r>
              <a:rPr lang="en" altLang="ru-RU" b="1" i="1"/>
              <a:t>Stage 6. Legal procedure and approval of the agreement</a:t>
            </a:r>
          </a:p>
          <a:p>
            <a:pPr eaLnBrk="1" hangingPunct="1">
              <a:lnSpc>
                <a:spcPct val="80000"/>
              </a:lnSpc>
            </a:pPr>
            <a:r>
              <a:rPr lang="en" altLang="ru-RU" b="1" i="1"/>
              <a:t>Stage 7. Implementation, revision and adjustment of the agreement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9792" y="365125"/>
            <a:ext cx="5815558" cy="1325563"/>
          </a:xfrm>
        </p:spPr>
        <p:txBody>
          <a:bodyPr>
            <a:normAutofit/>
          </a:bodyPr>
          <a:lstStyle/>
          <a:p>
            <a:r>
              <a:rPr lang="" sz="4000" b="1" dirty="0">
                <a:latin typeface="Arial" pitchFamily="34" charset="0"/>
                <a:cs typeface="Arial" pitchFamily="34" charset="0"/>
              </a:rPr>
              <a:t>Lecture plan:</a:t>
            </a:r>
            <a:endParaRPr lang="ru-RU" sz="4000" b="1" dirty="0">
              <a:latin typeface="Arial" pitchFamily="34" charset="0"/>
              <a:cs typeface="Arial" pitchFamily="34" charset="0"/>
            </a:endParaRPr>
          </a:p>
        </p:txBody>
      </p:sp>
      <p:sp>
        <p:nvSpPr>
          <p:cNvPr id="3" name="Объект 2"/>
          <p:cNvSpPr>
            <a:spLocks noGrp="1"/>
          </p:cNvSpPr>
          <p:nvPr>
            <p:ph idx="1"/>
          </p:nvPr>
        </p:nvSpPr>
        <p:spPr>
          <a:xfrm>
            <a:off x="2185392" y="1556792"/>
            <a:ext cx="6563072" cy="3394472"/>
          </a:xfrm>
        </p:spPr>
        <p:txBody>
          <a:bodyPr>
            <a:noAutofit/>
          </a:bodyPr>
          <a:lstStyle/>
          <a:p>
            <a:pPr marL="533400" indent="-533400"/>
            <a:r>
              <a:rPr lang="en" altLang="ru-RU" sz="4400" i="1" dirty="0"/>
              <a:t>The concept of mediation</a:t>
            </a:r>
          </a:p>
          <a:p>
            <a:pPr marL="533400" indent="-533400"/>
            <a:r>
              <a:rPr lang="en" altLang="ru-RU" sz="4400" i="1" dirty="0"/>
              <a:t>Specifics of mediation at the present stage.</a:t>
            </a:r>
          </a:p>
          <a:p>
            <a:pPr marL="533400" indent="-533400"/>
            <a:r>
              <a:rPr lang="en" altLang="ru-RU" sz="4400" i="1" dirty="0"/>
              <a:t>Official and unofficial mediators.</a:t>
            </a:r>
          </a:p>
          <a:p>
            <a:pPr marL="533400" indent="-533400"/>
            <a:r>
              <a:rPr lang="en" altLang="ru-RU" sz="4400" i="1" dirty="0"/>
              <a:t>Mediation tactics.</a:t>
            </a:r>
          </a:p>
          <a:p>
            <a:pPr marL="533400" indent="-533400"/>
            <a:r>
              <a:rPr lang="en" altLang="ru-RU" sz="4400" i="1" dirty="0"/>
              <a:t>Mediation as a process.</a:t>
            </a:r>
            <a:r>
              <a:rPr lang="en" altLang="ru-RU" sz="4400" dirty="0"/>
              <a:t> </a:t>
            </a:r>
          </a:p>
        </p:txBody>
      </p:sp>
      <p:pic>
        <p:nvPicPr>
          <p:cNvPr id="5" name="Рисунок 4">
            <a:extLst>
              <a:ext uri="{FF2B5EF4-FFF2-40B4-BE49-F238E27FC236}">
                <a16:creationId xmlns:a16="http://schemas.microsoft.com/office/drawing/2014/main" id="{C659CF26-97B9-C614-7ABD-80CF65FDE03C}"/>
              </a:ext>
            </a:extLst>
          </p:cNvPr>
          <p:cNvPicPr>
            <a:picLocks noChangeAspect="1"/>
          </p:cNvPicPr>
          <p:nvPr/>
        </p:nvPicPr>
        <p:blipFill>
          <a:blip r:embed="rId2"/>
          <a:stretch>
            <a:fillRect/>
          </a:stretch>
        </p:blipFill>
        <p:spPr>
          <a:xfrm>
            <a:off x="395536" y="1124744"/>
            <a:ext cx="1296144" cy="1467018"/>
          </a:xfrm>
          <a:prstGeom prst="rect">
            <a:avLst/>
          </a:prstGeom>
        </p:spPr>
      </p:pic>
    </p:spTree>
    <p:extLst>
      <p:ext uri="{BB962C8B-B14F-4D97-AF65-F5344CB8AC3E}">
        <p14:creationId xmlns:p14="http://schemas.microsoft.com/office/powerpoint/2010/main" val="22301074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ъект 2">
            <a:extLst>
              <a:ext uri="{FF2B5EF4-FFF2-40B4-BE49-F238E27FC236}">
                <a16:creationId xmlns:a16="http://schemas.microsoft.com/office/drawing/2014/main" id="{96BDD1B8-214B-B3CF-2CA2-61E295CDA8BA}"/>
              </a:ext>
            </a:extLst>
          </p:cNvPr>
          <p:cNvSpPr>
            <a:spLocks noGrp="1" noChangeArrowheads="1"/>
          </p:cNvSpPr>
          <p:nvPr>
            <p:ph idx="1"/>
          </p:nvPr>
        </p:nvSpPr>
        <p:spPr>
          <a:xfrm>
            <a:off x="34925" y="0"/>
            <a:ext cx="9109075" cy="6858000"/>
          </a:xfrm>
        </p:spPr>
        <p:txBody>
          <a:bodyPr/>
          <a:lstStyle/>
          <a:p>
            <a:pPr eaLnBrk="1" hangingPunct="1"/>
            <a:endParaRPr lang="ru-RU" altLang="ru-RU" sz="2000"/>
          </a:p>
          <a:p>
            <a:pPr eaLnBrk="1" hangingPunct="1"/>
            <a:r>
              <a:rPr lang="en" altLang="ru-RU" sz="2000"/>
              <a:t>Federal Law of 27.07.2010 N 193-FZ "On an alternative procedure for resolving disputes with the participation of a mediator (mediation procedure)" with amendments and additions coming into force on 01.09.2013.</a:t>
            </a:r>
          </a:p>
          <a:p>
            <a:pPr eaLnBrk="1" hangingPunct="1"/>
            <a:r>
              <a:rPr lang="en" altLang="ru-RU" sz="2000"/>
              <a:t>On some issues of application of Federal Law No. 198-FZ, we recommend:</a:t>
            </a:r>
          </a:p>
          <a:p>
            <a:pPr eaLnBrk="1" hangingPunct="1"/>
            <a:r>
              <a:rPr lang="en" altLang="ru-RU" sz="2000"/>
              <a:t>"Reference on the practice of applying the Federal Law of July 27, 2010 N 193-FZ "On an alternative procedure for resolving disputes with the participation of a mediator (mediation procedure)" by the courts for the period from 2013 to 2014" (approved by the Presidium of the Supreme Court of the Russian Federation on April 1, 2015)</a:t>
            </a:r>
          </a:p>
          <a:p>
            <a:pPr eaLnBrk="1" hangingPunct="1"/>
            <a:r>
              <a:rPr lang="en" altLang="ru-RU" sz="2000"/>
              <a:t>July 27, 2010</a:t>
            </a:r>
          </a:p>
          <a:p>
            <a:pPr eaLnBrk="1" hangingPunct="1"/>
            <a:r>
              <a:rPr lang="en" altLang="ru-RU" sz="2000"/>
              <a:t>N 193-FZ</a:t>
            </a:r>
          </a:p>
          <a:p>
            <a:pPr eaLnBrk="1" hangingPunct="1"/>
            <a:r>
              <a:rPr lang="en" altLang="ru-RU" sz="2000"/>
              <a:t>RUSSIAN FEDERATION</a:t>
            </a:r>
          </a:p>
          <a:p>
            <a:pPr eaLnBrk="1" hangingPunct="1"/>
            <a:r>
              <a:rPr lang="en" altLang="ru-RU" sz="2000"/>
              <a:t>FEDERAL LAW</a:t>
            </a:r>
          </a:p>
          <a:p>
            <a:pPr eaLnBrk="1" hangingPunct="1"/>
            <a:r>
              <a:rPr lang="en" altLang="ru-RU" sz="2000"/>
              <a:t>ON ALTERNATIVE DISPUTE RESOLUTION PROCEDURE</a:t>
            </a:r>
          </a:p>
          <a:p>
            <a:pPr eaLnBrk="1" hangingPunct="1"/>
            <a:r>
              <a:rPr lang="en" altLang="ru-RU" sz="2000"/>
              <a:t>WITH THE PARTICIPATION OF A MEDIATOR (MEDIATION PROCEDURE)</a:t>
            </a:r>
          </a:p>
          <a:p>
            <a:pPr eaLnBrk="1" hangingPunct="1"/>
            <a:r>
              <a:rPr lang="en" altLang="ru-RU" sz="2000"/>
              <a:t>Adopted by the State Duma on July 7, 2010</a:t>
            </a:r>
          </a:p>
          <a:p>
            <a:pPr eaLnBrk="1" hangingPunct="1"/>
            <a:r>
              <a:rPr lang="en" altLang="ru-RU" sz="2000"/>
              <a:t>Approved by the Federation Council on July 14, 2010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EF25D168-05EB-1A70-E756-F401765B0ECF}"/>
              </a:ext>
            </a:extLst>
          </p:cNvPr>
          <p:cNvSpPr>
            <a:spLocks noGrp="1" noChangeArrowheads="1"/>
          </p:cNvSpPr>
          <p:nvPr>
            <p:ph type="body" idx="1"/>
          </p:nvPr>
        </p:nvSpPr>
        <p:spPr>
          <a:xfrm>
            <a:off x="685800" y="404813"/>
            <a:ext cx="7772400" cy="5903912"/>
          </a:xfrm>
        </p:spPr>
        <p:txBody>
          <a:bodyPr/>
          <a:lstStyle/>
          <a:p>
            <a:pPr eaLnBrk="1" hangingPunct="1">
              <a:lnSpc>
                <a:spcPct val="90000"/>
              </a:lnSpc>
            </a:pPr>
            <a:r>
              <a:rPr lang="en" altLang="ru-RU" b="1"/>
              <a:t>Mediation </a:t>
            </a:r>
            <a:r>
              <a:rPr lang="en" altLang="ru-RU"/>
              <a:t>(mediation) - negotiations between two conflicting parties in the presence of a third party (mediator), who ensures that the negotiations are conducted within a certain structured framework. In psychology, the term "consultation" - mediation as a method of communication aimed at resolving a conflict. This process is also called dispute resolution.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179AF2E2-1D70-1DC2-D05D-4808B821DED0}"/>
              </a:ext>
            </a:extLst>
          </p:cNvPr>
          <p:cNvSpPr>
            <a:spLocks noGrp="1" noChangeArrowheads="1"/>
          </p:cNvSpPr>
          <p:nvPr>
            <p:ph type="body" idx="1"/>
          </p:nvPr>
        </p:nvSpPr>
        <p:spPr>
          <a:xfrm>
            <a:off x="685800" y="549275"/>
            <a:ext cx="7989888" cy="5759450"/>
          </a:xfrm>
        </p:spPr>
        <p:txBody>
          <a:bodyPr/>
          <a:lstStyle/>
          <a:p>
            <a:pPr eaLnBrk="1" hangingPunct="1">
              <a:lnSpc>
                <a:spcPct val="90000"/>
              </a:lnSpc>
              <a:buFontTx/>
              <a:buNone/>
            </a:pPr>
            <a:r>
              <a:rPr lang="en" altLang="ru-RU" b="1"/>
              <a:t>Translation of the word "mediation" as mediation". Synonym "conciliation", which in the legal sense means reconciliation of the parties. American organizations (for example, the US Equal Employment Opportunity Commission) indicate that the mediator only helps to bring the positions of the disputants closer together, but does not offer ready-made recipes for reconciliation.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4C4B1FA4-B0AA-E46E-156D-58C150BE1DD2}"/>
              </a:ext>
            </a:extLst>
          </p:cNvPr>
          <p:cNvSpPr>
            <a:spLocks noGrp="1" noChangeArrowheads="1"/>
          </p:cNvSpPr>
          <p:nvPr>
            <p:ph type="body" idx="1"/>
          </p:nvPr>
        </p:nvSpPr>
        <p:spPr>
          <a:xfrm>
            <a:off x="755650" y="549275"/>
            <a:ext cx="7772400" cy="5903913"/>
          </a:xfrm>
        </p:spPr>
        <p:txBody>
          <a:bodyPr/>
          <a:lstStyle/>
          <a:p>
            <a:pPr eaLnBrk="1" hangingPunct="1">
              <a:lnSpc>
                <a:spcPct val="90000"/>
              </a:lnSpc>
            </a:pPr>
            <a:r>
              <a:rPr lang="en" altLang="ru-RU" sz="2400" b="1"/>
              <a:t>Mediation emerged in the United States in the 1960s.</a:t>
            </a:r>
          </a:p>
          <a:p>
            <a:pPr eaLnBrk="1" hangingPunct="1">
              <a:lnSpc>
                <a:spcPct val="90000"/>
              </a:lnSpc>
            </a:pPr>
            <a:r>
              <a:rPr lang="en" altLang="ru-RU" sz="2400" b="1"/>
              <a:t>Not a single negotiation process in the US takes place without mediators in economics, politics, and business.</a:t>
            </a:r>
          </a:p>
          <a:p>
            <a:pPr eaLnBrk="1" hangingPunct="1">
              <a:lnSpc>
                <a:spcPct val="90000"/>
              </a:lnSpc>
            </a:pPr>
            <a:r>
              <a:rPr lang="en" altLang="ru-RU" sz="2400" b="1"/>
              <a:t>"Quarterly Journal of Mediation".</a:t>
            </a:r>
          </a:p>
          <a:p>
            <a:pPr eaLnBrk="1" hangingPunct="1">
              <a:lnSpc>
                <a:spcPct val="90000"/>
              </a:lnSpc>
            </a:pPr>
            <a:r>
              <a:rPr lang="en" altLang="ru-RU" sz="2400" b="1"/>
              <a:t>National Dispute Resolution Institute.</a:t>
            </a:r>
          </a:p>
          <a:p>
            <a:pPr eaLnBrk="1" hangingPunct="1">
              <a:lnSpc>
                <a:spcPct val="90000"/>
              </a:lnSpc>
            </a:pPr>
            <a:r>
              <a:rPr lang="en" altLang="ru-RU" sz="2400" b="1"/>
              <a:t>Private and public mediation services.</a:t>
            </a:r>
          </a:p>
          <a:p>
            <a:pPr eaLnBrk="1" hangingPunct="1">
              <a:lnSpc>
                <a:spcPct val="90000"/>
              </a:lnSpc>
            </a:pPr>
            <a:r>
              <a:rPr lang="en" altLang="ru-RU" sz="2400" b="1"/>
              <a:t>The Uniform Mediation Act, which consolidated more than 2,500 existing laws in the United States that regulated mediation activities in various states.</a:t>
            </a:r>
          </a:p>
          <a:p>
            <a:pPr eaLnBrk="1" hangingPunct="1">
              <a:lnSpc>
                <a:spcPct val="90000"/>
              </a:lnSpc>
            </a:pPr>
            <a:r>
              <a:rPr lang="en" altLang="ru-RU" sz="2400" b="1"/>
              <a:t>The UN has published a Model Law on International Commercial Conciliation Procedures for business law.</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D79B17E7-2720-15E0-DAC6-D19CE0F303ED}"/>
              </a:ext>
            </a:extLst>
          </p:cNvPr>
          <p:cNvSpPr>
            <a:spLocks noGrp="1" noChangeArrowheads="1"/>
          </p:cNvSpPr>
          <p:nvPr>
            <p:ph type="body" idx="1"/>
          </p:nvPr>
        </p:nvSpPr>
        <p:spPr>
          <a:xfrm>
            <a:off x="685800" y="549275"/>
            <a:ext cx="7772400" cy="5394325"/>
          </a:xfrm>
        </p:spPr>
        <p:txBody>
          <a:bodyPr/>
          <a:lstStyle/>
          <a:p>
            <a:pPr eaLnBrk="1" hangingPunct="1"/>
            <a:r>
              <a:rPr lang="en" altLang="ru-RU" b="1"/>
              <a:t>In 2004, the European Commission endorsed a Code of Conduct for Mediators, designed to give mediation greater credibility in individual European countries.</a:t>
            </a:r>
          </a:p>
          <a:p>
            <a:pPr eaLnBrk="1" hangingPunct="1"/>
            <a:r>
              <a:rPr lang="en" altLang="ru-RU" b="1"/>
              <a:t>The mediation system is not very widespread in Europe, especially in Germany.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8B85AF28-2FB9-964C-774E-97676692EB77}"/>
              </a:ext>
            </a:extLst>
          </p:cNvPr>
          <p:cNvSpPr>
            <a:spLocks noGrp="1" noChangeArrowheads="1"/>
          </p:cNvSpPr>
          <p:nvPr>
            <p:ph type="body" idx="1"/>
          </p:nvPr>
        </p:nvSpPr>
        <p:spPr>
          <a:xfrm>
            <a:off x="685800" y="549275"/>
            <a:ext cx="7772400" cy="5394325"/>
          </a:xfrm>
        </p:spPr>
        <p:txBody>
          <a:bodyPr/>
          <a:lstStyle/>
          <a:p>
            <a:pPr eaLnBrk="1" hangingPunct="1">
              <a:lnSpc>
                <a:spcPct val="80000"/>
              </a:lnSpc>
            </a:pPr>
            <a:r>
              <a:rPr lang="en" altLang="ru-RU" b="1"/>
              <a:t>The concept of mediation has been successfully applied in Australia: mandatory, except for court cases - cases of violence, sexual crimes and particularly serious criminal offences. Future mediators undergo a long and complex selection process. Along with the mediator, a very important role is played by the person accepting applications for mediation (intake). This person is responsible for reviewing, distributing and sorting applications.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39B6DF93-7D3B-E19D-58A1-63968E70B84D}"/>
              </a:ext>
            </a:extLst>
          </p:cNvPr>
          <p:cNvSpPr>
            <a:spLocks noGrp="1" noChangeArrowheads="1"/>
          </p:cNvSpPr>
          <p:nvPr>
            <p:ph type="body" idx="1"/>
          </p:nvPr>
        </p:nvSpPr>
        <p:spPr>
          <a:xfrm>
            <a:off x="685800" y="620713"/>
            <a:ext cx="7772400" cy="5322887"/>
          </a:xfrm>
        </p:spPr>
        <p:txBody>
          <a:bodyPr/>
          <a:lstStyle/>
          <a:p>
            <a:pPr eaLnBrk="1" hangingPunct="1">
              <a:lnSpc>
                <a:spcPct val="80000"/>
              </a:lnSpc>
            </a:pPr>
            <a:r>
              <a:rPr lang="en" altLang="ru-RU" sz="2200" b="1"/>
              <a:t>Restorative mediation standards are based on international documents: UN General Assembly Declaration 2002/12 "On Basic Principles for the Use of Restorative Justice Programmes in Criminal Matters", "Recommendation No. R (99) 19 of the Committee of Ministers of the Council of Europe to member states of the Council of Europe on mediation in criminal matters" (September 15, 1999), "Recommended Standards for Peer Mediation Programmes in Secondary Education Institutions" developed by the US Conflict Resolution Association, "National Standards for Court-Related Mediation Programmes" of the Dispute Resolution Center and the Institute of Court Administration. The following mediation models were also taken into account: mediation of interests, transformative mediation, narrative mediation.</a:t>
            </a:r>
          </a:p>
        </p:txBody>
      </p:sp>
    </p:spTree>
  </p:cSld>
  <p:clrMapOvr>
    <a:masterClrMapping/>
  </p:clrMapOvr>
</p:sld>
</file>

<file path=ppt/theme/theme1.xml><?xml version="1.0" encoding="utf-8"?>
<a:theme xmlns:a="http://schemas.openxmlformats.org/drawingml/2006/main" name="Selling a Product or Service">
  <a:themeElements>
    <a:clrScheme name="Selling a Product or Servic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fontScheme name="Selling a Product or Service">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altLang="ru-RU" sz="3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ru-RU" altLang="ru-RU" sz="3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elling a Product or Service 1">
        <a:dk1>
          <a:srgbClr val="808080"/>
        </a:dk1>
        <a:lt1>
          <a:srgbClr val="F8F8F8"/>
        </a:lt1>
        <a:dk2>
          <a:srgbClr val="000000"/>
        </a:dk2>
        <a:lt2>
          <a:srgbClr val="FFFFFF"/>
        </a:lt2>
        <a:accent1>
          <a:srgbClr val="6699FF"/>
        </a:accent1>
        <a:accent2>
          <a:srgbClr val="9933FF"/>
        </a:accent2>
        <a:accent3>
          <a:srgbClr val="AAAAAA"/>
        </a:accent3>
        <a:accent4>
          <a:srgbClr val="D4D4D4"/>
        </a:accent4>
        <a:accent5>
          <a:srgbClr val="B8CAFF"/>
        </a:accent5>
        <a:accent6>
          <a:srgbClr val="8A2DE7"/>
        </a:accent6>
        <a:hlink>
          <a:srgbClr val="00FFFF"/>
        </a:hlink>
        <a:folHlink>
          <a:srgbClr val="0099CC"/>
        </a:folHlink>
      </a:clrScheme>
      <a:clrMap bg1="dk2" tx1="lt1" bg2="dk1" tx2="lt2" accent1="accent1" accent2="accent2" accent3="accent3" accent4="accent4" accent5="accent5" accent6="accent6" hlink="hlink" folHlink="folHlink"/>
    </a:extraClrScheme>
    <a:extraClrScheme>
      <a:clrScheme name="Selling a Product or Service 2">
        <a:dk1>
          <a:srgbClr val="000066"/>
        </a:dk1>
        <a:lt1>
          <a:srgbClr val="FFFFFF"/>
        </a:lt1>
        <a:dk2>
          <a:srgbClr val="3333FF"/>
        </a:dk2>
        <a:lt2>
          <a:srgbClr val="3399FF"/>
        </a:lt2>
        <a:accent1>
          <a:srgbClr val="66CCFF"/>
        </a:accent1>
        <a:accent2>
          <a:srgbClr val="FF66FF"/>
        </a:accent2>
        <a:accent3>
          <a:srgbClr val="FFFFFF"/>
        </a:accent3>
        <a:accent4>
          <a:srgbClr val="000056"/>
        </a:accent4>
        <a:accent5>
          <a:srgbClr val="B8E2FF"/>
        </a:accent5>
        <a:accent6>
          <a:srgbClr val="E75CE7"/>
        </a:accent6>
        <a:hlink>
          <a:srgbClr val="CC00CC"/>
        </a:hlink>
        <a:folHlink>
          <a:srgbClr val="CC99FF"/>
        </a:folHlink>
      </a:clrScheme>
      <a:clrMap bg1="lt1" tx1="dk1" bg2="lt2" tx2="dk2" accent1="accent1" accent2="accent2" accent3="accent3" accent4="accent4" accent5="accent5" accent6="accent6" hlink="hlink" folHlink="folHlink"/>
    </a:extraClrScheme>
    <a:extraClrScheme>
      <a:clrScheme name="Selling a Product or Service 3">
        <a:dk1>
          <a:srgbClr val="000000"/>
        </a:dk1>
        <a:lt1>
          <a:srgbClr val="FFFFFF"/>
        </a:lt1>
        <a:dk2>
          <a:srgbClr val="000000"/>
        </a:dk2>
        <a:lt2>
          <a:srgbClr val="808080"/>
        </a:lt2>
        <a:accent1>
          <a:srgbClr val="969696"/>
        </a:accent1>
        <a:accent2>
          <a:srgbClr val="DDDDDD"/>
        </a:accent2>
        <a:accent3>
          <a:srgbClr val="FFFFFF"/>
        </a:accent3>
        <a:accent4>
          <a:srgbClr val="000000"/>
        </a:accent4>
        <a:accent5>
          <a:srgbClr val="C9C9C9"/>
        </a:accent5>
        <a:accent6>
          <a:srgbClr val="C8C8C8"/>
        </a:accent6>
        <a:hlink>
          <a:srgbClr val="333333"/>
        </a:hlink>
        <a:folHlink>
          <a:srgbClr val="B2B2B2"/>
        </a:folHlink>
      </a:clrScheme>
      <a:clrMap bg1="lt1" tx1="dk1" bg2="lt2" tx2="dk2" accent1="accent1" accent2="accent2" accent3="accent3" accent4="accent4" accent5="accent5" accent6="accent6" hlink="hlink" folHlink="folHlink"/>
    </a:extraClrScheme>
    <a:extraClrScheme>
      <a:clrScheme name="Selling a Product or Service 4">
        <a:dk1>
          <a:srgbClr val="808080"/>
        </a:dk1>
        <a:lt1>
          <a:srgbClr val="F8F8F8"/>
        </a:lt1>
        <a:dk2>
          <a:srgbClr val="000000"/>
        </a:dk2>
        <a:lt2>
          <a:srgbClr val="FFFFFF"/>
        </a:lt2>
        <a:accent1>
          <a:srgbClr val="CC9900"/>
        </a:accent1>
        <a:accent2>
          <a:srgbClr val="996600"/>
        </a:accent2>
        <a:accent3>
          <a:srgbClr val="AAAAAA"/>
        </a:accent3>
        <a:accent4>
          <a:srgbClr val="D4D4D4"/>
        </a:accent4>
        <a:accent5>
          <a:srgbClr val="E2CAAA"/>
        </a:accent5>
        <a:accent6>
          <a:srgbClr val="8A5C00"/>
        </a:accent6>
        <a:hlink>
          <a:srgbClr val="CCCC00"/>
        </a:hlink>
        <a:folHlink>
          <a:srgbClr val="8080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Generic</Template>
  <TotalTime>1074</TotalTime>
  <Words>2285</Words>
  <Application>Microsoft Office PowerPoint</Application>
  <PresentationFormat>Экран (4:3)</PresentationFormat>
  <Paragraphs>148</Paragraphs>
  <Slides>30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30</vt:i4>
      </vt:variant>
    </vt:vector>
  </HeadingPairs>
  <TitlesOfParts>
    <vt:vector size="37" baseType="lpstr">
      <vt:lpstr>Arial</vt:lpstr>
      <vt:lpstr>Calibri</vt:lpstr>
      <vt:lpstr>Calibri Light</vt:lpstr>
      <vt:lpstr>Tahoma</vt:lpstr>
      <vt:lpstr>Times New Roman</vt:lpstr>
      <vt:lpstr>Selling a Product or Service</vt:lpstr>
      <vt:lpstr>Тема Office</vt:lpstr>
      <vt:lpstr>AL-FARABI KAZAKH NATIONAL UNIVERSITY</vt:lpstr>
      <vt:lpstr>Презентация PowerPoint</vt:lpstr>
      <vt:lpstr>Lecture plan: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Создание и развитие рыночных институтов, обеспечивающих конкурентоспособность экономики</dc:title>
  <dc:creator>1</dc:creator>
  <cp:lastModifiedBy>Пользователь</cp:lastModifiedBy>
  <cp:revision>96</cp:revision>
  <dcterms:created xsi:type="dcterms:W3CDTF">2006-12-12T20:18:39Z</dcterms:created>
  <dcterms:modified xsi:type="dcterms:W3CDTF">2024-12-09T12:41:19Z</dcterms:modified>
</cp:coreProperties>
</file>